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360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6933A-AB04-4579-BF17-F5C22693B64A}" type="datetimeFigureOut">
              <a:rPr lang="de-DE" smtClean="0"/>
              <a:t>13.05.2013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2BC3F-8F48-42C6-9A5B-BFA4BCCDBE4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222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6933A-AB04-4579-BF17-F5C22693B64A}" type="datetimeFigureOut">
              <a:rPr lang="de-DE" smtClean="0"/>
              <a:t>13.05.2013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2BC3F-8F48-42C6-9A5B-BFA4BCCDBE4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5510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6933A-AB04-4579-BF17-F5C22693B64A}" type="datetimeFigureOut">
              <a:rPr lang="de-DE" smtClean="0"/>
              <a:t>13.05.2013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2BC3F-8F48-42C6-9A5B-BFA4BCCDBE4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621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6933A-AB04-4579-BF17-F5C22693B64A}" type="datetimeFigureOut">
              <a:rPr lang="de-DE" smtClean="0"/>
              <a:t>13.05.2013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2BC3F-8F48-42C6-9A5B-BFA4BCCDBE4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83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6933A-AB04-4579-BF17-F5C22693B64A}" type="datetimeFigureOut">
              <a:rPr lang="de-DE" smtClean="0"/>
              <a:t>13.05.2013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2BC3F-8F48-42C6-9A5B-BFA4BCCDBE4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608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6933A-AB04-4579-BF17-F5C22693B64A}" type="datetimeFigureOut">
              <a:rPr lang="de-DE" smtClean="0"/>
              <a:t>13.05.2013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2BC3F-8F48-42C6-9A5B-BFA4BCCDBE4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7928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6933A-AB04-4579-BF17-F5C22693B64A}" type="datetimeFigureOut">
              <a:rPr lang="de-DE" smtClean="0"/>
              <a:t>13.05.2013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2BC3F-8F48-42C6-9A5B-BFA4BCCDBE4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770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6933A-AB04-4579-BF17-F5C22693B64A}" type="datetimeFigureOut">
              <a:rPr lang="de-DE" smtClean="0"/>
              <a:t>13.05.2013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2BC3F-8F48-42C6-9A5B-BFA4BCCDBE4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1270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6933A-AB04-4579-BF17-F5C22693B64A}" type="datetimeFigureOut">
              <a:rPr lang="de-DE" smtClean="0"/>
              <a:t>13.05.2013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2BC3F-8F48-42C6-9A5B-BFA4BCCDBE4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69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6933A-AB04-4579-BF17-F5C22693B64A}" type="datetimeFigureOut">
              <a:rPr lang="de-DE" smtClean="0"/>
              <a:t>13.05.2013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2BC3F-8F48-42C6-9A5B-BFA4BCCDBE4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8864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6933A-AB04-4579-BF17-F5C22693B64A}" type="datetimeFigureOut">
              <a:rPr lang="de-DE" smtClean="0"/>
              <a:t>13.05.2013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2BC3F-8F48-42C6-9A5B-BFA4BCCDBE4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2206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C6933A-AB04-4579-BF17-F5C22693B64A}" type="datetimeFigureOut">
              <a:rPr lang="de-DE" smtClean="0"/>
              <a:t>13.05.2013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2BC3F-8F48-42C6-9A5B-BFA4BCCDBE4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5105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4431168"/>
              </p:ext>
            </p:extLst>
          </p:nvPr>
        </p:nvGraphicFramePr>
        <p:xfrm>
          <a:off x="179512" y="188640"/>
          <a:ext cx="7272809" cy="4536511"/>
        </p:xfrm>
        <a:graphic>
          <a:graphicData uri="http://schemas.openxmlformats.org/drawingml/2006/table">
            <a:tbl>
              <a:tblPr/>
              <a:tblGrid>
                <a:gridCol w="3134831"/>
                <a:gridCol w="1379326"/>
                <a:gridCol w="1379326"/>
                <a:gridCol w="1379326"/>
              </a:tblGrid>
              <a:tr h="279265">
                <a:tc>
                  <a:txBody>
                    <a:bodyPr/>
                    <a:lstStyle/>
                    <a:p>
                      <a:r>
                        <a:rPr lang="de-DE" sz="100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Vorgangsname</a:t>
                      </a:r>
                      <a:endParaRPr lang="de-DE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Dauer</a:t>
                      </a:r>
                      <a:endParaRPr lang="de-DE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Anfang</a:t>
                      </a:r>
                      <a:endParaRPr lang="de-DE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Ende</a:t>
                      </a:r>
                      <a:endParaRPr lang="de-DE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</a:tr>
              <a:tr h="304089">
                <a:tc>
                  <a:txBody>
                    <a:bodyPr/>
                    <a:lstStyle/>
                    <a:p>
                      <a:r>
                        <a:rPr lang="de-DE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MEILENSTEINE</a:t>
                      </a:r>
                      <a:endParaRPr lang="de-DE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 Tage</a:t>
                      </a:r>
                      <a:endParaRPr lang="de-DE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15.04.13</a:t>
                      </a:r>
                      <a:endParaRPr lang="de-DE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23.05.13</a:t>
                      </a:r>
                      <a:endParaRPr lang="de-DE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4089">
                <a:tc>
                  <a:txBody>
                    <a:bodyPr/>
                    <a:lstStyle/>
                    <a:p>
                      <a:r>
                        <a:rPr lang="de-DE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MS Projektstart</a:t>
                      </a:r>
                      <a:endParaRPr lang="de-DE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Tage</a:t>
                      </a:r>
                      <a:endParaRPr lang="de-DE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15.04.13</a:t>
                      </a:r>
                      <a:endParaRPr lang="de-DE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15.04.13</a:t>
                      </a:r>
                      <a:endParaRPr lang="de-DE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4089">
                <a:tc>
                  <a:txBody>
                    <a:bodyPr/>
                    <a:lstStyle/>
                    <a:p>
                      <a:r>
                        <a:rPr lang="de-DE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MS 1</a:t>
                      </a:r>
                      <a:endParaRPr lang="de-DE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Tage</a:t>
                      </a:r>
                      <a:endParaRPr lang="de-DE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29.04.13</a:t>
                      </a:r>
                      <a:endParaRPr lang="de-DE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29.04.13</a:t>
                      </a:r>
                      <a:endParaRPr lang="de-DE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4089">
                <a:tc>
                  <a:txBody>
                    <a:bodyPr/>
                    <a:lstStyle/>
                    <a:p>
                      <a:r>
                        <a:rPr lang="de-DE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MS 2</a:t>
                      </a:r>
                      <a:endParaRPr lang="de-DE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Tage</a:t>
                      </a:r>
                      <a:endParaRPr lang="de-DE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09.05.13</a:t>
                      </a:r>
                      <a:endParaRPr lang="de-DE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09.05.13</a:t>
                      </a:r>
                      <a:endParaRPr lang="de-DE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4089">
                <a:tc>
                  <a:txBody>
                    <a:bodyPr/>
                    <a:lstStyle/>
                    <a:p>
                      <a:r>
                        <a:rPr lang="de-DE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MS Projektende</a:t>
                      </a:r>
                      <a:endParaRPr lang="de-DE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Tage</a:t>
                      </a:r>
                      <a:endParaRPr lang="de-DE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23.05.13</a:t>
                      </a:r>
                      <a:endParaRPr lang="de-DE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23.05.13</a:t>
                      </a:r>
                      <a:endParaRPr lang="de-DE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4089">
                <a:tc>
                  <a:txBody>
                    <a:bodyPr/>
                    <a:lstStyle/>
                    <a:p>
                      <a:r>
                        <a:rPr lang="de-DE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PHASE 1</a:t>
                      </a:r>
                      <a:endParaRPr lang="de-DE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 Tage</a:t>
                      </a:r>
                      <a:endParaRPr lang="de-DE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15.04.13</a:t>
                      </a:r>
                      <a:endParaRPr lang="de-DE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29.04.13</a:t>
                      </a:r>
                      <a:endParaRPr lang="de-DE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4089">
                <a:tc>
                  <a:txBody>
                    <a:bodyPr/>
                    <a:lstStyle/>
                    <a:p>
                      <a:r>
                        <a:rPr lang="de-DE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Vorgang 1</a:t>
                      </a:r>
                      <a:endParaRPr lang="de-DE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Tage</a:t>
                      </a:r>
                      <a:endParaRPr lang="de-DE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15.04.13</a:t>
                      </a:r>
                      <a:endParaRPr lang="de-DE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19.04.13</a:t>
                      </a:r>
                      <a:endParaRPr lang="de-DE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4089">
                <a:tc>
                  <a:txBody>
                    <a:bodyPr/>
                    <a:lstStyle/>
                    <a:p>
                      <a:r>
                        <a:rPr lang="de-DE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Vorgang 2</a:t>
                      </a:r>
                      <a:endParaRPr lang="de-DE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Tage</a:t>
                      </a:r>
                      <a:endParaRPr lang="de-DE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22.04.13</a:t>
                      </a:r>
                      <a:endParaRPr lang="de-DE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29.04.13</a:t>
                      </a:r>
                      <a:endParaRPr lang="de-DE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4089">
                <a:tc>
                  <a:txBody>
                    <a:bodyPr/>
                    <a:lstStyle/>
                    <a:p>
                      <a:r>
                        <a:rPr lang="de-DE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PHASE 2</a:t>
                      </a:r>
                      <a:endParaRPr lang="de-DE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 Tage</a:t>
                      </a:r>
                      <a:endParaRPr lang="de-DE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30.04.13</a:t>
                      </a:r>
                      <a:endParaRPr lang="de-DE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09.05.13</a:t>
                      </a:r>
                      <a:endParaRPr lang="de-DE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4089">
                <a:tc>
                  <a:txBody>
                    <a:bodyPr/>
                    <a:lstStyle/>
                    <a:p>
                      <a:r>
                        <a:rPr lang="de-DE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Vorgang 3</a:t>
                      </a:r>
                      <a:endParaRPr lang="de-DE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 Tage</a:t>
                      </a:r>
                      <a:endParaRPr lang="de-DE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30.04.13</a:t>
                      </a:r>
                      <a:endParaRPr lang="de-DE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08.05.13</a:t>
                      </a:r>
                      <a:endParaRPr lang="de-DE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4089">
                <a:tc>
                  <a:txBody>
                    <a:bodyPr/>
                    <a:lstStyle/>
                    <a:p>
                      <a:r>
                        <a:rPr lang="de-DE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Vorgang 4</a:t>
                      </a:r>
                      <a:endParaRPr lang="de-DE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 Tage</a:t>
                      </a:r>
                      <a:endParaRPr lang="de-DE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30.04.13</a:t>
                      </a:r>
                      <a:endParaRPr lang="de-DE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09.05.13</a:t>
                      </a:r>
                      <a:endParaRPr lang="de-DE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4089">
                <a:tc>
                  <a:txBody>
                    <a:bodyPr/>
                    <a:lstStyle/>
                    <a:p>
                      <a:r>
                        <a:rPr lang="de-DE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PHASE 3</a:t>
                      </a:r>
                      <a:endParaRPr lang="de-DE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Tage</a:t>
                      </a:r>
                      <a:endParaRPr lang="de-DE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10.05.13</a:t>
                      </a:r>
                      <a:endParaRPr lang="de-DE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23.05.13</a:t>
                      </a:r>
                      <a:endParaRPr lang="de-DE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4089">
                <a:tc>
                  <a:txBody>
                    <a:bodyPr/>
                    <a:lstStyle/>
                    <a:p>
                      <a:r>
                        <a:rPr lang="de-DE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Vorgang 5</a:t>
                      </a:r>
                      <a:endParaRPr lang="de-DE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 Tage</a:t>
                      </a:r>
                      <a:endParaRPr lang="de-DE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10.05.13</a:t>
                      </a:r>
                      <a:endParaRPr lang="de-DE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22.05.13</a:t>
                      </a:r>
                      <a:endParaRPr lang="de-DE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4089">
                <a:tc>
                  <a:txBody>
                    <a:bodyPr/>
                    <a:lstStyle/>
                    <a:p>
                      <a:r>
                        <a:rPr lang="de-DE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Vorgang 6</a:t>
                      </a:r>
                      <a:endParaRPr lang="de-DE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Tage</a:t>
                      </a:r>
                      <a:endParaRPr lang="de-DE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10.05.13</a:t>
                      </a:r>
                      <a:endParaRPr lang="de-DE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23.05.13</a:t>
                      </a:r>
                      <a:endParaRPr lang="de-DE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1637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97</Words>
  <Application>Microsoft Office PowerPoint</Application>
  <PresentationFormat>Bildschirmpräsentation (4:3)</PresentationFormat>
  <Paragraphs>60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Larissa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Peter Hirschkorn</dc:creator>
  <cp:lastModifiedBy>Peter Hirschkorn</cp:lastModifiedBy>
  <cp:revision>2</cp:revision>
  <dcterms:created xsi:type="dcterms:W3CDTF">2010-08-13T11:01:46Z</dcterms:created>
  <dcterms:modified xsi:type="dcterms:W3CDTF">2013-05-13T13:52:28Z</dcterms:modified>
</cp:coreProperties>
</file>