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360" y="5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CDB68-49F1-4000-B8D8-F146CC011383}" type="datetimeFigureOut">
              <a:rPr lang="de-DE" smtClean="0"/>
              <a:t>13.05.2013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54DB1-C6B8-4665-B87C-5D58CC98533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12646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CDB68-49F1-4000-B8D8-F146CC011383}" type="datetimeFigureOut">
              <a:rPr lang="de-DE" smtClean="0"/>
              <a:t>13.05.2013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54DB1-C6B8-4665-B87C-5D58CC98533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711504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CDB68-49F1-4000-B8D8-F146CC011383}" type="datetimeFigureOut">
              <a:rPr lang="de-DE" smtClean="0"/>
              <a:t>13.05.2013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54DB1-C6B8-4665-B87C-5D58CC98533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267545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CDB68-49F1-4000-B8D8-F146CC011383}" type="datetimeFigureOut">
              <a:rPr lang="de-DE" smtClean="0"/>
              <a:t>13.05.2013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54DB1-C6B8-4665-B87C-5D58CC98533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507230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CDB68-49F1-4000-B8D8-F146CC011383}" type="datetimeFigureOut">
              <a:rPr lang="de-DE" smtClean="0"/>
              <a:t>13.05.2013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54DB1-C6B8-4665-B87C-5D58CC98533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513036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CDB68-49F1-4000-B8D8-F146CC011383}" type="datetimeFigureOut">
              <a:rPr lang="de-DE" smtClean="0"/>
              <a:t>13.05.2013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54DB1-C6B8-4665-B87C-5D58CC98533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354738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CDB68-49F1-4000-B8D8-F146CC011383}" type="datetimeFigureOut">
              <a:rPr lang="de-DE" smtClean="0"/>
              <a:t>13.05.2013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54DB1-C6B8-4665-B87C-5D58CC98533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292353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CDB68-49F1-4000-B8D8-F146CC011383}" type="datetimeFigureOut">
              <a:rPr lang="de-DE" smtClean="0"/>
              <a:t>13.05.2013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54DB1-C6B8-4665-B87C-5D58CC98533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701527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CDB68-49F1-4000-B8D8-F146CC011383}" type="datetimeFigureOut">
              <a:rPr lang="de-DE" smtClean="0"/>
              <a:t>13.05.2013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54DB1-C6B8-4665-B87C-5D58CC98533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984383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CDB68-49F1-4000-B8D8-F146CC011383}" type="datetimeFigureOut">
              <a:rPr lang="de-DE" smtClean="0"/>
              <a:t>13.05.2013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54DB1-C6B8-4665-B87C-5D58CC98533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626901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CDB68-49F1-4000-B8D8-F146CC011383}" type="datetimeFigureOut">
              <a:rPr lang="de-DE" smtClean="0"/>
              <a:t>13.05.2013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54DB1-C6B8-4665-B87C-5D58CC98533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116232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CCDB68-49F1-4000-B8D8-F146CC011383}" type="datetimeFigureOut">
              <a:rPr lang="de-DE" smtClean="0"/>
              <a:t>13.05.2013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754DB1-C6B8-4665-B87C-5D58CC98533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017745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16632"/>
            <a:ext cx="9068465" cy="30313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1499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Bildschirmpräsentation (4:3)</PresentationFormat>
  <Paragraphs>0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2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4" baseType="lpstr">
      <vt:lpstr>Arial</vt:lpstr>
      <vt:lpstr>Calibri</vt:lpstr>
      <vt:lpstr>Larissa</vt:lpstr>
      <vt:lpstr>PowerPoint-Präsentation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Peter Hirschkorn</dc:creator>
  <cp:lastModifiedBy>Peter Hirschkorn</cp:lastModifiedBy>
  <cp:revision>4</cp:revision>
  <dcterms:created xsi:type="dcterms:W3CDTF">2010-08-13T11:05:09Z</dcterms:created>
  <dcterms:modified xsi:type="dcterms:W3CDTF">2013-05-13T13:56:56Z</dcterms:modified>
</cp:coreProperties>
</file>