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4" autoAdjust="0"/>
    <p:restoredTop sz="94702" autoAdjust="0"/>
  </p:normalViewPr>
  <p:slideViewPr>
    <p:cSldViewPr>
      <p:cViewPr varScale="1">
        <p:scale>
          <a:sx n="79" d="100"/>
          <a:sy n="79" d="100"/>
        </p:scale>
        <p:origin x="2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8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27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44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83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03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38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302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409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4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262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55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EBFFB-B3E7-4DA5-9638-54A134B5178D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302AE-267E-43FC-8B17-342B84BDE3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52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h_asus\e\Daten\ph_Dokumente\pm_PeterHirschkorn\Project_2013\Project%202013%20Buch\Kapitel\Kap24%20-%20Microsoft%20Powerpoint%202013\Beispieldateien\kap24_01.mpp!VERKNUEPFUNG_13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550706"/>
              </p:ext>
            </p:extLst>
          </p:nvPr>
        </p:nvGraphicFramePr>
        <p:xfrm>
          <a:off x="179512" y="116632"/>
          <a:ext cx="8597392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ojekt" r:id="rId3" imgW="9743959" imgH="3019431" progId="MSProject.Project.9">
                  <p:link updateAutomatic="1"/>
                </p:oleObj>
              </mc:Choice>
              <mc:Fallback>
                <p:oleObj name="Projekt" r:id="rId3" imgW="9743959" imgH="3019431" progId="MSProject.Project.9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16632"/>
                        <a:ext cx="8597392" cy="2664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351361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Larissa</vt:lpstr>
      <vt:lpstr>\\Ph_asus\e\Daten\ph_Dokumente\pm_PeterHirschkorn\Project_2013\Project 2013 Buch\Kapitel\Kap24 - Microsoft Powerpoint 2013\Beispieldateien\kap24_01.mpp!VERKNUEPFUNG_13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Hirschkorn</dc:creator>
  <cp:lastModifiedBy>Peter Hirschkorn</cp:lastModifiedBy>
  <cp:revision>3</cp:revision>
  <dcterms:created xsi:type="dcterms:W3CDTF">2010-08-13T11:03:04Z</dcterms:created>
  <dcterms:modified xsi:type="dcterms:W3CDTF">2013-05-13T13:58:25Z</dcterms:modified>
</cp:coreProperties>
</file>