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8" r:id="rId9"/>
    <p:sldId id="271" r:id="rId10"/>
    <p:sldId id="272" r:id="rId11"/>
    <p:sldId id="273" r:id="rId12"/>
    <p:sldId id="274" r:id="rId13"/>
    <p:sldId id="276" r:id="rId14"/>
    <p:sldId id="275" r:id="rId15"/>
    <p:sldId id="277" r:id="rId16"/>
    <p:sldId id="278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66D"/>
    <a:srgbClr val="FFFF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91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345F46-4A8F-498F-BBC3-5D94DD2C169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17881343-D687-4C35-BE0A-32743D270B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Project</a:t>
          </a:r>
        </a:p>
      </dgm:t>
    </dgm:pt>
    <dgm:pt modelId="{92F6C391-070B-40DF-B711-4A720718AAC8}" type="parTrans" cxnId="{AC2F3C54-5848-422B-A2F3-65A78A2AA14A}">
      <dgm:prSet/>
      <dgm:spPr/>
    </dgm:pt>
    <dgm:pt modelId="{167260C9-3947-42C6-9023-4B4D7D1D773C}" type="sibTrans" cxnId="{AC2F3C54-5848-422B-A2F3-65A78A2AA14A}">
      <dgm:prSet/>
      <dgm:spPr/>
    </dgm:pt>
    <dgm:pt modelId="{A001E76B-DE1F-47FF-A29C-02884D91428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Sachziel</a:t>
          </a:r>
        </a:p>
      </dgm:t>
    </dgm:pt>
    <dgm:pt modelId="{11B8C971-1A68-490C-BC39-C82B7E0141A9}" type="parTrans" cxnId="{43D41F53-6BA8-48CB-9AFD-3D7687B6B3BD}">
      <dgm:prSet/>
      <dgm:spPr/>
      <dgm:t>
        <a:bodyPr/>
        <a:lstStyle/>
        <a:p>
          <a:endParaRPr lang="de-DE"/>
        </a:p>
      </dgm:t>
    </dgm:pt>
    <dgm:pt modelId="{246CABC5-B208-476E-A49B-9C0808CAD375}" type="sibTrans" cxnId="{43D41F53-6BA8-48CB-9AFD-3D7687B6B3BD}">
      <dgm:prSet/>
      <dgm:spPr/>
    </dgm:pt>
    <dgm:pt modelId="{09A304F5-16BA-4054-92C1-19FAE675E8A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Kostenziel</a:t>
          </a:r>
        </a:p>
      </dgm:t>
    </dgm:pt>
    <dgm:pt modelId="{B01A3293-BD43-41CD-A73C-E1141BB31D26}" type="parTrans" cxnId="{ABB09023-0E44-4A0E-8E92-E596FB3A7734}">
      <dgm:prSet/>
      <dgm:spPr/>
      <dgm:t>
        <a:bodyPr/>
        <a:lstStyle/>
        <a:p>
          <a:endParaRPr lang="de-DE"/>
        </a:p>
      </dgm:t>
    </dgm:pt>
    <dgm:pt modelId="{5388B4EE-305E-4A15-8145-E7DFEB7A8A84}" type="sibTrans" cxnId="{ABB09023-0E44-4A0E-8E92-E596FB3A7734}">
      <dgm:prSet/>
      <dgm:spPr/>
    </dgm:pt>
    <dgm:pt modelId="{D584D481-D31F-4408-A75C-3AFFAA1CF9D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Terminziel</a:t>
          </a:r>
        </a:p>
      </dgm:t>
    </dgm:pt>
    <dgm:pt modelId="{92F599C9-CD91-47EC-8C56-9D6191E4E791}" type="parTrans" cxnId="{E06A2D70-0509-45B9-A9D2-3A96F1DD01F2}">
      <dgm:prSet/>
      <dgm:spPr/>
      <dgm:t>
        <a:bodyPr/>
        <a:lstStyle/>
        <a:p>
          <a:endParaRPr lang="de-DE"/>
        </a:p>
      </dgm:t>
    </dgm:pt>
    <dgm:pt modelId="{099ABB76-E96B-4D3C-A6AD-A7F96DCBFB89}" type="sibTrans" cxnId="{E06A2D70-0509-45B9-A9D2-3A96F1DD01F2}">
      <dgm:prSet/>
      <dgm:spPr/>
    </dgm:pt>
    <dgm:pt modelId="{8C05D63E-B085-4618-A256-B39DF0120FFF}" type="pres">
      <dgm:prSet presAssocID="{35345F46-4A8F-498F-BBC3-5D94DD2C169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F56FEA4-CA07-4FDC-ABDF-9EB01C241917}" type="pres">
      <dgm:prSet presAssocID="{17881343-D687-4C35-BE0A-32743D270B6A}" presName="centerShape" presStyleLbl="node0" presStyleIdx="0" presStyleCnt="1"/>
      <dgm:spPr/>
      <dgm:t>
        <a:bodyPr/>
        <a:lstStyle/>
        <a:p>
          <a:endParaRPr lang="de-DE"/>
        </a:p>
      </dgm:t>
    </dgm:pt>
    <dgm:pt modelId="{E8C5ED58-C334-49CF-841B-7E680B243C8C}" type="pres">
      <dgm:prSet presAssocID="{11B8C971-1A68-490C-BC39-C82B7E0141A9}" presName="Name9" presStyleLbl="parChTrans1D2" presStyleIdx="0" presStyleCnt="3"/>
      <dgm:spPr/>
      <dgm:t>
        <a:bodyPr/>
        <a:lstStyle/>
        <a:p>
          <a:endParaRPr lang="de-DE"/>
        </a:p>
      </dgm:t>
    </dgm:pt>
    <dgm:pt modelId="{7825B1F3-F1C7-48F3-9C69-5522021072BF}" type="pres">
      <dgm:prSet presAssocID="{11B8C971-1A68-490C-BC39-C82B7E0141A9}" presName="connTx" presStyleLbl="parChTrans1D2" presStyleIdx="0" presStyleCnt="3"/>
      <dgm:spPr/>
      <dgm:t>
        <a:bodyPr/>
        <a:lstStyle/>
        <a:p>
          <a:endParaRPr lang="de-DE"/>
        </a:p>
      </dgm:t>
    </dgm:pt>
    <dgm:pt modelId="{81C3C5E1-DF18-49D8-A2AD-391905841C84}" type="pres">
      <dgm:prSet presAssocID="{A001E76B-DE1F-47FF-A29C-02884D91428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FCCCB6-B2B3-4064-88B2-45B9D63982B4}" type="pres">
      <dgm:prSet presAssocID="{B01A3293-BD43-41CD-A73C-E1141BB31D26}" presName="Name9" presStyleLbl="parChTrans1D2" presStyleIdx="1" presStyleCnt="3"/>
      <dgm:spPr/>
      <dgm:t>
        <a:bodyPr/>
        <a:lstStyle/>
        <a:p>
          <a:endParaRPr lang="de-DE"/>
        </a:p>
      </dgm:t>
    </dgm:pt>
    <dgm:pt modelId="{68854C7A-3F4E-47B4-87B1-8408079588B9}" type="pres">
      <dgm:prSet presAssocID="{B01A3293-BD43-41CD-A73C-E1141BB31D26}" presName="connTx" presStyleLbl="parChTrans1D2" presStyleIdx="1" presStyleCnt="3"/>
      <dgm:spPr/>
      <dgm:t>
        <a:bodyPr/>
        <a:lstStyle/>
        <a:p>
          <a:endParaRPr lang="de-DE"/>
        </a:p>
      </dgm:t>
    </dgm:pt>
    <dgm:pt modelId="{0C54859A-01F9-431E-B5B1-9A3B5BF80BAA}" type="pres">
      <dgm:prSet presAssocID="{09A304F5-16BA-4054-92C1-19FAE675E8A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CBAB40-171A-44BF-AA7E-6C3B5913D9FB}" type="pres">
      <dgm:prSet presAssocID="{92F599C9-CD91-47EC-8C56-9D6191E4E791}" presName="Name9" presStyleLbl="parChTrans1D2" presStyleIdx="2" presStyleCnt="3"/>
      <dgm:spPr/>
      <dgm:t>
        <a:bodyPr/>
        <a:lstStyle/>
        <a:p>
          <a:endParaRPr lang="de-DE"/>
        </a:p>
      </dgm:t>
    </dgm:pt>
    <dgm:pt modelId="{CE6234CE-CEE6-4FD1-A283-0D515E3569D7}" type="pres">
      <dgm:prSet presAssocID="{92F599C9-CD91-47EC-8C56-9D6191E4E791}" presName="connTx" presStyleLbl="parChTrans1D2" presStyleIdx="2" presStyleCnt="3"/>
      <dgm:spPr/>
      <dgm:t>
        <a:bodyPr/>
        <a:lstStyle/>
        <a:p>
          <a:endParaRPr lang="de-DE"/>
        </a:p>
      </dgm:t>
    </dgm:pt>
    <dgm:pt modelId="{9450B4DC-C74E-4282-AB1C-2E20499197E6}" type="pres">
      <dgm:prSet presAssocID="{D584D481-D31F-4408-A75C-3AFFAA1CF9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BB09023-0E44-4A0E-8E92-E596FB3A7734}" srcId="{17881343-D687-4C35-BE0A-32743D270B6A}" destId="{09A304F5-16BA-4054-92C1-19FAE675E8AF}" srcOrd="1" destOrd="0" parTransId="{B01A3293-BD43-41CD-A73C-E1141BB31D26}" sibTransId="{5388B4EE-305E-4A15-8145-E7DFEB7A8A84}"/>
    <dgm:cxn modelId="{FB3DE6CB-4B49-4604-847F-FCDD9752C98F}" type="presOf" srcId="{B01A3293-BD43-41CD-A73C-E1141BB31D26}" destId="{68854C7A-3F4E-47B4-87B1-8408079588B9}" srcOrd="1" destOrd="0" presId="urn:microsoft.com/office/officeart/2005/8/layout/radial1"/>
    <dgm:cxn modelId="{686A6301-EFFE-4AF7-A2BF-685CCA116A5E}" type="presOf" srcId="{11B8C971-1A68-490C-BC39-C82B7E0141A9}" destId="{7825B1F3-F1C7-48F3-9C69-5522021072BF}" srcOrd="1" destOrd="0" presId="urn:microsoft.com/office/officeart/2005/8/layout/radial1"/>
    <dgm:cxn modelId="{2E60CE04-7076-4B72-9C1A-260BD7D3902D}" type="presOf" srcId="{A001E76B-DE1F-47FF-A29C-02884D91428D}" destId="{81C3C5E1-DF18-49D8-A2AD-391905841C84}" srcOrd="0" destOrd="0" presId="urn:microsoft.com/office/officeart/2005/8/layout/radial1"/>
    <dgm:cxn modelId="{FD10266A-D8A6-44C2-8710-CE153409790A}" type="presOf" srcId="{92F599C9-CD91-47EC-8C56-9D6191E4E791}" destId="{CE6234CE-CEE6-4FD1-A283-0D515E3569D7}" srcOrd="1" destOrd="0" presId="urn:microsoft.com/office/officeart/2005/8/layout/radial1"/>
    <dgm:cxn modelId="{635E5E0B-5639-423F-9A55-76863A5B0D09}" type="presOf" srcId="{92F599C9-CD91-47EC-8C56-9D6191E4E791}" destId="{50CBAB40-171A-44BF-AA7E-6C3B5913D9FB}" srcOrd="0" destOrd="0" presId="urn:microsoft.com/office/officeart/2005/8/layout/radial1"/>
    <dgm:cxn modelId="{43D41F53-6BA8-48CB-9AFD-3D7687B6B3BD}" srcId="{17881343-D687-4C35-BE0A-32743D270B6A}" destId="{A001E76B-DE1F-47FF-A29C-02884D91428D}" srcOrd="0" destOrd="0" parTransId="{11B8C971-1A68-490C-BC39-C82B7E0141A9}" sibTransId="{246CABC5-B208-476E-A49B-9C0808CAD375}"/>
    <dgm:cxn modelId="{A30ACA43-0C2D-406F-9306-7FDE95FD6B0B}" type="presOf" srcId="{D584D481-D31F-4408-A75C-3AFFAA1CF9D6}" destId="{9450B4DC-C74E-4282-AB1C-2E20499197E6}" srcOrd="0" destOrd="0" presId="urn:microsoft.com/office/officeart/2005/8/layout/radial1"/>
    <dgm:cxn modelId="{C8EE7CE2-0596-4F8D-BAB8-F233339B2F6D}" type="presOf" srcId="{B01A3293-BD43-41CD-A73C-E1141BB31D26}" destId="{96FCCCB6-B2B3-4064-88B2-45B9D63982B4}" srcOrd="0" destOrd="0" presId="urn:microsoft.com/office/officeart/2005/8/layout/radial1"/>
    <dgm:cxn modelId="{834B1043-3DFA-46DF-A98F-B938E2D7B3B3}" type="presOf" srcId="{09A304F5-16BA-4054-92C1-19FAE675E8AF}" destId="{0C54859A-01F9-431E-B5B1-9A3B5BF80BAA}" srcOrd="0" destOrd="0" presId="urn:microsoft.com/office/officeart/2005/8/layout/radial1"/>
    <dgm:cxn modelId="{AC2F3C54-5848-422B-A2F3-65A78A2AA14A}" srcId="{35345F46-4A8F-498F-BBC3-5D94DD2C1691}" destId="{17881343-D687-4C35-BE0A-32743D270B6A}" srcOrd="0" destOrd="0" parTransId="{92F6C391-070B-40DF-B711-4A720718AAC8}" sibTransId="{167260C9-3947-42C6-9023-4B4D7D1D773C}"/>
    <dgm:cxn modelId="{84EC038F-65CD-49A9-B08B-CABA776D62A9}" type="presOf" srcId="{35345F46-4A8F-498F-BBC3-5D94DD2C1691}" destId="{8C05D63E-B085-4618-A256-B39DF0120FFF}" srcOrd="0" destOrd="0" presId="urn:microsoft.com/office/officeart/2005/8/layout/radial1"/>
    <dgm:cxn modelId="{E1FDB243-9409-4D9C-8A82-93DA1D08B40C}" type="presOf" srcId="{17881343-D687-4C35-BE0A-32743D270B6A}" destId="{2F56FEA4-CA07-4FDC-ABDF-9EB01C241917}" srcOrd="0" destOrd="0" presId="urn:microsoft.com/office/officeart/2005/8/layout/radial1"/>
    <dgm:cxn modelId="{057C78D3-AD1C-4D33-8D46-46EDD994BCCF}" type="presOf" srcId="{11B8C971-1A68-490C-BC39-C82B7E0141A9}" destId="{E8C5ED58-C334-49CF-841B-7E680B243C8C}" srcOrd="0" destOrd="0" presId="urn:microsoft.com/office/officeart/2005/8/layout/radial1"/>
    <dgm:cxn modelId="{E06A2D70-0509-45B9-A9D2-3A96F1DD01F2}" srcId="{17881343-D687-4C35-BE0A-32743D270B6A}" destId="{D584D481-D31F-4408-A75C-3AFFAA1CF9D6}" srcOrd="2" destOrd="0" parTransId="{92F599C9-CD91-47EC-8C56-9D6191E4E791}" sibTransId="{099ABB76-E96B-4D3C-A6AD-A7F96DCBFB89}"/>
    <dgm:cxn modelId="{1219059B-7ED1-46ED-828C-70BD6A7D40D6}" type="presParOf" srcId="{8C05D63E-B085-4618-A256-B39DF0120FFF}" destId="{2F56FEA4-CA07-4FDC-ABDF-9EB01C241917}" srcOrd="0" destOrd="0" presId="urn:microsoft.com/office/officeart/2005/8/layout/radial1"/>
    <dgm:cxn modelId="{49A4D7B2-3E33-4155-BF56-284437D288CD}" type="presParOf" srcId="{8C05D63E-B085-4618-A256-B39DF0120FFF}" destId="{E8C5ED58-C334-49CF-841B-7E680B243C8C}" srcOrd="1" destOrd="0" presId="urn:microsoft.com/office/officeart/2005/8/layout/radial1"/>
    <dgm:cxn modelId="{39649694-F0E7-47C2-8AAA-B219DF4ED373}" type="presParOf" srcId="{E8C5ED58-C334-49CF-841B-7E680B243C8C}" destId="{7825B1F3-F1C7-48F3-9C69-5522021072BF}" srcOrd="0" destOrd="0" presId="urn:microsoft.com/office/officeart/2005/8/layout/radial1"/>
    <dgm:cxn modelId="{C136F9A1-8350-4EAA-8625-735E5A0D11C3}" type="presParOf" srcId="{8C05D63E-B085-4618-A256-B39DF0120FFF}" destId="{81C3C5E1-DF18-49D8-A2AD-391905841C84}" srcOrd="2" destOrd="0" presId="urn:microsoft.com/office/officeart/2005/8/layout/radial1"/>
    <dgm:cxn modelId="{D78A35D5-5EE6-4BCD-BCB9-22C1D82CE31B}" type="presParOf" srcId="{8C05D63E-B085-4618-A256-B39DF0120FFF}" destId="{96FCCCB6-B2B3-4064-88B2-45B9D63982B4}" srcOrd="3" destOrd="0" presId="urn:microsoft.com/office/officeart/2005/8/layout/radial1"/>
    <dgm:cxn modelId="{75A0DA52-AF27-4063-B3F3-976423D7FA67}" type="presParOf" srcId="{96FCCCB6-B2B3-4064-88B2-45B9D63982B4}" destId="{68854C7A-3F4E-47B4-87B1-8408079588B9}" srcOrd="0" destOrd="0" presId="urn:microsoft.com/office/officeart/2005/8/layout/radial1"/>
    <dgm:cxn modelId="{4E70DB7A-7427-4F95-AFDC-E5E9BC9B6B40}" type="presParOf" srcId="{8C05D63E-B085-4618-A256-B39DF0120FFF}" destId="{0C54859A-01F9-431E-B5B1-9A3B5BF80BAA}" srcOrd="4" destOrd="0" presId="urn:microsoft.com/office/officeart/2005/8/layout/radial1"/>
    <dgm:cxn modelId="{CEB5CA90-6FFD-4FD0-993B-E8E6F10AB1C7}" type="presParOf" srcId="{8C05D63E-B085-4618-A256-B39DF0120FFF}" destId="{50CBAB40-171A-44BF-AA7E-6C3B5913D9FB}" srcOrd="5" destOrd="0" presId="urn:microsoft.com/office/officeart/2005/8/layout/radial1"/>
    <dgm:cxn modelId="{96DD9C0A-2DAB-46E3-A620-C83F0D14812A}" type="presParOf" srcId="{50CBAB40-171A-44BF-AA7E-6C3B5913D9FB}" destId="{CE6234CE-CEE6-4FD1-A283-0D515E3569D7}" srcOrd="0" destOrd="0" presId="urn:microsoft.com/office/officeart/2005/8/layout/radial1"/>
    <dgm:cxn modelId="{E44B1C37-C1DA-474B-8094-A763E68A46C6}" type="presParOf" srcId="{8C05D63E-B085-4618-A256-B39DF0120FFF}" destId="{9450B4DC-C74E-4282-AB1C-2E20499197E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840CFC-5BB1-4B23-9FE8-A22942449FF9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F2B69013-B25C-4CE4-BEA2-3D5F53D06BF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Project</a:t>
          </a:r>
        </a:p>
      </dgm:t>
    </dgm:pt>
    <dgm:pt modelId="{EDE3EE50-C6B2-4A38-A23B-04E1F2FD6066}" type="parTrans" cxnId="{00D5B6AA-7565-4F0B-B2E5-52D031EC1AA0}">
      <dgm:prSet/>
      <dgm:spPr/>
    </dgm:pt>
    <dgm:pt modelId="{8F2EDE08-A530-4EEA-B123-348947525D0E}" type="sibTrans" cxnId="{00D5B6AA-7565-4F0B-B2E5-52D031EC1AA0}">
      <dgm:prSet/>
      <dgm:spPr/>
    </dgm:pt>
    <dgm:pt modelId="{D79D7CDF-9B15-4EF6-BB94-0149BCCB49B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Sachziel</a:t>
          </a:r>
        </a:p>
      </dgm:t>
    </dgm:pt>
    <dgm:pt modelId="{8FB3D343-7D67-479A-9899-1263B8DC63F4}" type="parTrans" cxnId="{914012B1-27CB-4C04-82D5-11E26391DB35}">
      <dgm:prSet/>
      <dgm:spPr/>
      <dgm:t>
        <a:bodyPr/>
        <a:lstStyle/>
        <a:p>
          <a:endParaRPr lang="de-DE"/>
        </a:p>
      </dgm:t>
    </dgm:pt>
    <dgm:pt modelId="{4D6653A0-5833-40A6-89A2-AB4F48D4751C}" type="sibTrans" cxnId="{914012B1-27CB-4C04-82D5-11E26391DB35}">
      <dgm:prSet/>
      <dgm:spPr/>
    </dgm:pt>
    <dgm:pt modelId="{B95E7F30-045A-4A84-BAAA-B693FFAC04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Kostenziel</a:t>
          </a:r>
        </a:p>
      </dgm:t>
    </dgm:pt>
    <dgm:pt modelId="{3DB2FE4D-3A95-4A63-9D37-BB23EF017EE0}" type="parTrans" cxnId="{8ACFBFD0-16AB-42A9-83C4-D93A6CEA3968}">
      <dgm:prSet/>
      <dgm:spPr/>
      <dgm:t>
        <a:bodyPr/>
        <a:lstStyle/>
        <a:p>
          <a:endParaRPr lang="de-DE"/>
        </a:p>
      </dgm:t>
    </dgm:pt>
    <dgm:pt modelId="{4EED4550-37C2-4E7E-BEE5-85A6E5EAF619}" type="sibTrans" cxnId="{8ACFBFD0-16AB-42A9-83C4-D93A6CEA3968}">
      <dgm:prSet/>
      <dgm:spPr/>
    </dgm:pt>
    <dgm:pt modelId="{8AE90C08-76EA-4831-9A72-629B8CC32B9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Terminziel</a:t>
          </a:r>
        </a:p>
      </dgm:t>
    </dgm:pt>
    <dgm:pt modelId="{9907519F-ACF0-4AF7-9EF6-6AE0F5F8E9E1}" type="parTrans" cxnId="{E4C4D54D-262E-451B-B117-C19B28834EA5}">
      <dgm:prSet/>
      <dgm:spPr/>
      <dgm:t>
        <a:bodyPr/>
        <a:lstStyle/>
        <a:p>
          <a:endParaRPr lang="de-DE"/>
        </a:p>
      </dgm:t>
    </dgm:pt>
    <dgm:pt modelId="{F9DF87D3-D2C9-403C-A18D-59B31FC8D5DF}" type="sibTrans" cxnId="{E4C4D54D-262E-451B-B117-C19B28834EA5}">
      <dgm:prSet/>
      <dgm:spPr/>
    </dgm:pt>
    <dgm:pt modelId="{9C8FDA63-49A0-49E0-AD2C-FF18BA7B3A01}" type="pres">
      <dgm:prSet presAssocID="{06840CFC-5BB1-4B23-9FE8-A22942449FF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961A467-0FD3-4268-B007-AB66444DEF5A}" type="pres">
      <dgm:prSet presAssocID="{F2B69013-B25C-4CE4-BEA2-3D5F53D06BF2}" presName="centerShape" presStyleLbl="node0" presStyleIdx="0" presStyleCnt="1"/>
      <dgm:spPr/>
      <dgm:t>
        <a:bodyPr/>
        <a:lstStyle/>
        <a:p>
          <a:endParaRPr lang="de-DE"/>
        </a:p>
      </dgm:t>
    </dgm:pt>
    <dgm:pt modelId="{874E1B43-AEE1-4F3B-B808-83D5DBB11475}" type="pres">
      <dgm:prSet presAssocID="{8FB3D343-7D67-479A-9899-1263B8DC63F4}" presName="Name9" presStyleLbl="parChTrans1D2" presStyleIdx="0" presStyleCnt="3"/>
      <dgm:spPr/>
      <dgm:t>
        <a:bodyPr/>
        <a:lstStyle/>
        <a:p>
          <a:endParaRPr lang="de-DE"/>
        </a:p>
      </dgm:t>
    </dgm:pt>
    <dgm:pt modelId="{8388A84A-91CA-400E-8EAD-A2E8BA8801BA}" type="pres">
      <dgm:prSet presAssocID="{8FB3D343-7D67-479A-9899-1263B8DC63F4}" presName="connTx" presStyleLbl="parChTrans1D2" presStyleIdx="0" presStyleCnt="3"/>
      <dgm:spPr/>
      <dgm:t>
        <a:bodyPr/>
        <a:lstStyle/>
        <a:p>
          <a:endParaRPr lang="de-DE"/>
        </a:p>
      </dgm:t>
    </dgm:pt>
    <dgm:pt modelId="{0B549F9F-C126-471E-915D-2E52AF4CF2FB}" type="pres">
      <dgm:prSet presAssocID="{D79D7CDF-9B15-4EF6-BB94-0149BCCB49B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F8C3F7A-4329-4C0D-BEEB-3C976A07226E}" type="pres">
      <dgm:prSet presAssocID="{3DB2FE4D-3A95-4A63-9D37-BB23EF017EE0}" presName="Name9" presStyleLbl="parChTrans1D2" presStyleIdx="1" presStyleCnt="3"/>
      <dgm:spPr/>
      <dgm:t>
        <a:bodyPr/>
        <a:lstStyle/>
        <a:p>
          <a:endParaRPr lang="de-DE"/>
        </a:p>
      </dgm:t>
    </dgm:pt>
    <dgm:pt modelId="{5BBFC428-F2D2-4220-AE5D-5F30188B711A}" type="pres">
      <dgm:prSet presAssocID="{3DB2FE4D-3A95-4A63-9D37-BB23EF017EE0}" presName="connTx" presStyleLbl="parChTrans1D2" presStyleIdx="1" presStyleCnt="3"/>
      <dgm:spPr/>
      <dgm:t>
        <a:bodyPr/>
        <a:lstStyle/>
        <a:p>
          <a:endParaRPr lang="de-DE"/>
        </a:p>
      </dgm:t>
    </dgm:pt>
    <dgm:pt modelId="{06A6192C-8602-470A-A907-DA59F5301C20}" type="pres">
      <dgm:prSet presAssocID="{B95E7F30-045A-4A84-BAAA-B693FFAC049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E1866E-7A12-4039-9F6A-4483699C9877}" type="pres">
      <dgm:prSet presAssocID="{9907519F-ACF0-4AF7-9EF6-6AE0F5F8E9E1}" presName="Name9" presStyleLbl="parChTrans1D2" presStyleIdx="2" presStyleCnt="3"/>
      <dgm:spPr/>
      <dgm:t>
        <a:bodyPr/>
        <a:lstStyle/>
        <a:p>
          <a:endParaRPr lang="de-DE"/>
        </a:p>
      </dgm:t>
    </dgm:pt>
    <dgm:pt modelId="{90DD1EFC-462B-434B-AC70-C9328652DBD4}" type="pres">
      <dgm:prSet presAssocID="{9907519F-ACF0-4AF7-9EF6-6AE0F5F8E9E1}" presName="connTx" presStyleLbl="parChTrans1D2" presStyleIdx="2" presStyleCnt="3"/>
      <dgm:spPr/>
      <dgm:t>
        <a:bodyPr/>
        <a:lstStyle/>
        <a:p>
          <a:endParaRPr lang="de-DE"/>
        </a:p>
      </dgm:t>
    </dgm:pt>
    <dgm:pt modelId="{8E315199-B54E-4A63-A54E-CDEDFBE81C4B}" type="pres">
      <dgm:prSet presAssocID="{8AE90C08-76EA-4831-9A72-629B8CC32B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3F6F9E8-14E2-47AE-8A7E-DF437EDD200A}" type="presOf" srcId="{8AE90C08-76EA-4831-9A72-629B8CC32B95}" destId="{8E315199-B54E-4A63-A54E-CDEDFBE81C4B}" srcOrd="0" destOrd="0" presId="urn:microsoft.com/office/officeart/2005/8/layout/radial1"/>
    <dgm:cxn modelId="{D6517047-6078-488F-AD30-E7EBF6EABFC0}" type="presOf" srcId="{3DB2FE4D-3A95-4A63-9D37-BB23EF017EE0}" destId="{BF8C3F7A-4329-4C0D-BEEB-3C976A07226E}" srcOrd="0" destOrd="0" presId="urn:microsoft.com/office/officeart/2005/8/layout/radial1"/>
    <dgm:cxn modelId="{D9EACF93-87E5-45B0-A2E3-FBD38788015B}" type="presOf" srcId="{9907519F-ACF0-4AF7-9EF6-6AE0F5F8E9E1}" destId="{90DD1EFC-462B-434B-AC70-C9328652DBD4}" srcOrd="1" destOrd="0" presId="urn:microsoft.com/office/officeart/2005/8/layout/radial1"/>
    <dgm:cxn modelId="{914012B1-27CB-4C04-82D5-11E26391DB35}" srcId="{F2B69013-B25C-4CE4-BEA2-3D5F53D06BF2}" destId="{D79D7CDF-9B15-4EF6-BB94-0149BCCB49B4}" srcOrd="0" destOrd="0" parTransId="{8FB3D343-7D67-479A-9899-1263B8DC63F4}" sibTransId="{4D6653A0-5833-40A6-89A2-AB4F48D4751C}"/>
    <dgm:cxn modelId="{00D5B6AA-7565-4F0B-B2E5-52D031EC1AA0}" srcId="{06840CFC-5BB1-4B23-9FE8-A22942449FF9}" destId="{F2B69013-B25C-4CE4-BEA2-3D5F53D06BF2}" srcOrd="0" destOrd="0" parTransId="{EDE3EE50-C6B2-4A38-A23B-04E1F2FD6066}" sibTransId="{8F2EDE08-A530-4EEA-B123-348947525D0E}"/>
    <dgm:cxn modelId="{E1368611-4189-4C2E-975E-D86D558FB9FC}" type="presOf" srcId="{3DB2FE4D-3A95-4A63-9D37-BB23EF017EE0}" destId="{5BBFC428-F2D2-4220-AE5D-5F30188B711A}" srcOrd="1" destOrd="0" presId="urn:microsoft.com/office/officeart/2005/8/layout/radial1"/>
    <dgm:cxn modelId="{E9D3C3B6-BC60-42C2-ABC9-BEE75730C79C}" type="presOf" srcId="{9907519F-ACF0-4AF7-9EF6-6AE0F5F8E9E1}" destId="{C1E1866E-7A12-4039-9F6A-4483699C9877}" srcOrd="0" destOrd="0" presId="urn:microsoft.com/office/officeart/2005/8/layout/radial1"/>
    <dgm:cxn modelId="{8ACFBFD0-16AB-42A9-83C4-D93A6CEA3968}" srcId="{F2B69013-B25C-4CE4-BEA2-3D5F53D06BF2}" destId="{B95E7F30-045A-4A84-BAAA-B693FFAC0491}" srcOrd="1" destOrd="0" parTransId="{3DB2FE4D-3A95-4A63-9D37-BB23EF017EE0}" sibTransId="{4EED4550-37C2-4E7E-BEE5-85A6E5EAF619}"/>
    <dgm:cxn modelId="{D46EA947-F4DD-4B97-A815-0FEB7CC5A90B}" type="presOf" srcId="{06840CFC-5BB1-4B23-9FE8-A22942449FF9}" destId="{9C8FDA63-49A0-49E0-AD2C-FF18BA7B3A01}" srcOrd="0" destOrd="0" presId="urn:microsoft.com/office/officeart/2005/8/layout/radial1"/>
    <dgm:cxn modelId="{E4C4D54D-262E-451B-B117-C19B28834EA5}" srcId="{F2B69013-B25C-4CE4-BEA2-3D5F53D06BF2}" destId="{8AE90C08-76EA-4831-9A72-629B8CC32B95}" srcOrd="2" destOrd="0" parTransId="{9907519F-ACF0-4AF7-9EF6-6AE0F5F8E9E1}" sibTransId="{F9DF87D3-D2C9-403C-A18D-59B31FC8D5DF}"/>
    <dgm:cxn modelId="{A78454E8-2E71-47CB-BDF2-6159A5B15972}" type="presOf" srcId="{B95E7F30-045A-4A84-BAAA-B693FFAC0491}" destId="{06A6192C-8602-470A-A907-DA59F5301C20}" srcOrd="0" destOrd="0" presId="urn:microsoft.com/office/officeart/2005/8/layout/radial1"/>
    <dgm:cxn modelId="{E2AC462D-ECD8-4CAA-A7AD-518FD8C42FBF}" type="presOf" srcId="{8FB3D343-7D67-479A-9899-1263B8DC63F4}" destId="{8388A84A-91CA-400E-8EAD-A2E8BA8801BA}" srcOrd="1" destOrd="0" presId="urn:microsoft.com/office/officeart/2005/8/layout/radial1"/>
    <dgm:cxn modelId="{CF0FC583-DDC7-4718-8BF4-DBB4173DB2A9}" type="presOf" srcId="{8FB3D343-7D67-479A-9899-1263B8DC63F4}" destId="{874E1B43-AEE1-4F3B-B808-83D5DBB11475}" srcOrd="0" destOrd="0" presId="urn:microsoft.com/office/officeart/2005/8/layout/radial1"/>
    <dgm:cxn modelId="{B8A6D1E3-774C-4EFC-ACDC-E5693E0A9DE5}" type="presOf" srcId="{D79D7CDF-9B15-4EF6-BB94-0149BCCB49B4}" destId="{0B549F9F-C126-471E-915D-2E52AF4CF2FB}" srcOrd="0" destOrd="0" presId="urn:microsoft.com/office/officeart/2005/8/layout/radial1"/>
    <dgm:cxn modelId="{EF0AF4A1-BCB4-4406-8D63-F9059CBB09ED}" type="presOf" srcId="{F2B69013-B25C-4CE4-BEA2-3D5F53D06BF2}" destId="{F961A467-0FD3-4268-B007-AB66444DEF5A}" srcOrd="0" destOrd="0" presId="urn:microsoft.com/office/officeart/2005/8/layout/radial1"/>
    <dgm:cxn modelId="{7963D464-A5EA-48D3-9E48-5508BF4FCEA3}" type="presParOf" srcId="{9C8FDA63-49A0-49E0-AD2C-FF18BA7B3A01}" destId="{F961A467-0FD3-4268-B007-AB66444DEF5A}" srcOrd="0" destOrd="0" presId="urn:microsoft.com/office/officeart/2005/8/layout/radial1"/>
    <dgm:cxn modelId="{3A961D35-1917-47B3-BCE3-0F0BE0981FB6}" type="presParOf" srcId="{9C8FDA63-49A0-49E0-AD2C-FF18BA7B3A01}" destId="{874E1B43-AEE1-4F3B-B808-83D5DBB11475}" srcOrd="1" destOrd="0" presId="urn:microsoft.com/office/officeart/2005/8/layout/radial1"/>
    <dgm:cxn modelId="{AE8505DF-8886-4D39-82C6-4599A990EB23}" type="presParOf" srcId="{874E1B43-AEE1-4F3B-B808-83D5DBB11475}" destId="{8388A84A-91CA-400E-8EAD-A2E8BA8801BA}" srcOrd="0" destOrd="0" presId="urn:microsoft.com/office/officeart/2005/8/layout/radial1"/>
    <dgm:cxn modelId="{9E9426FF-9126-49C8-AA57-2FBF3F25C6E4}" type="presParOf" srcId="{9C8FDA63-49A0-49E0-AD2C-FF18BA7B3A01}" destId="{0B549F9F-C126-471E-915D-2E52AF4CF2FB}" srcOrd="2" destOrd="0" presId="urn:microsoft.com/office/officeart/2005/8/layout/radial1"/>
    <dgm:cxn modelId="{CB44CE0B-763C-4C26-BD02-43D0A92D5DEC}" type="presParOf" srcId="{9C8FDA63-49A0-49E0-AD2C-FF18BA7B3A01}" destId="{BF8C3F7A-4329-4C0D-BEEB-3C976A07226E}" srcOrd="3" destOrd="0" presId="urn:microsoft.com/office/officeart/2005/8/layout/radial1"/>
    <dgm:cxn modelId="{C4E51417-11C2-40A5-A221-C1A8E3ADF755}" type="presParOf" srcId="{BF8C3F7A-4329-4C0D-BEEB-3C976A07226E}" destId="{5BBFC428-F2D2-4220-AE5D-5F30188B711A}" srcOrd="0" destOrd="0" presId="urn:microsoft.com/office/officeart/2005/8/layout/radial1"/>
    <dgm:cxn modelId="{5ECC7937-DCF5-43E4-8603-B18B42097D1D}" type="presParOf" srcId="{9C8FDA63-49A0-49E0-AD2C-FF18BA7B3A01}" destId="{06A6192C-8602-470A-A907-DA59F5301C20}" srcOrd="4" destOrd="0" presId="urn:microsoft.com/office/officeart/2005/8/layout/radial1"/>
    <dgm:cxn modelId="{CC7B7F51-1CB3-446A-B319-D1991AC5C453}" type="presParOf" srcId="{9C8FDA63-49A0-49E0-AD2C-FF18BA7B3A01}" destId="{C1E1866E-7A12-4039-9F6A-4483699C9877}" srcOrd="5" destOrd="0" presId="urn:microsoft.com/office/officeart/2005/8/layout/radial1"/>
    <dgm:cxn modelId="{98289F7E-83EC-4F34-BD9D-620AEB4FE1C1}" type="presParOf" srcId="{C1E1866E-7A12-4039-9F6A-4483699C9877}" destId="{90DD1EFC-462B-434B-AC70-C9328652DBD4}" srcOrd="0" destOrd="0" presId="urn:microsoft.com/office/officeart/2005/8/layout/radial1"/>
    <dgm:cxn modelId="{54DDCFF0-7AD1-44C5-BD98-C2CA67C49028}" type="presParOf" srcId="{9C8FDA63-49A0-49E0-AD2C-FF18BA7B3A01}" destId="{8E315199-B54E-4A63-A54E-CDEDFBE81C4B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6FEA4-CA07-4FDC-ABDF-9EB01C241917}">
      <dsp:nvSpPr>
        <dsp:cNvPr id="0" name=""/>
        <dsp:cNvSpPr/>
      </dsp:nvSpPr>
      <dsp:spPr>
        <a:xfrm>
          <a:off x="1577247" y="2027447"/>
          <a:ext cx="1382580" cy="1382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Project</a:t>
          </a:r>
        </a:p>
      </dsp:txBody>
      <dsp:txXfrm>
        <a:off x="1779721" y="2229921"/>
        <a:ext cx="977632" cy="977632"/>
      </dsp:txXfrm>
    </dsp:sp>
    <dsp:sp modelId="{E8C5ED58-C334-49CF-841B-7E680B243C8C}">
      <dsp:nvSpPr>
        <dsp:cNvPr id="0" name=""/>
        <dsp:cNvSpPr/>
      </dsp:nvSpPr>
      <dsp:spPr>
        <a:xfrm rot="16200000">
          <a:off x="2059426" y="1790911"/>
          <a:ext cx="418222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418222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2258081" y="1807881"/>
        <a:ext cx="20911" cy="20911"/>
      </dsp:txXfrm>
    </dsp:sp>
    <dsp:sp modelId="{81C3C5E1-DF18-49D8-A2AD-391905841C84}">
      <dsp:nvSpPr>
        <dsp:cNvPr id="0" name=""/>
        <dsp:cNvSpPr/>
      </dsp:nvSpPr>
      <dsp:spPr>
        <a:xfrm>
          <a:off x="1577247" y="226645"/>
          <a:ext cx="1382580" cy="1382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Sachziel</a:t>
          </a:r>
        </a:p>
      </dsp:txBody>
      <dsp:txXfrm>
        <a:off x="1779721" y="429119"/>
        <a:ext cx="977632" cy="977632"/>
      </dsp:txXfrm>
    </dsp:sp>
    <dsp:sp modelId="{96FCCCB6-B2B3-4064-88B2-45B9D63982B4}">
      <dsp:nvSpPr>
        <dsp:cNvPr id="0" name=""/>
        <dsp:cNvSpPr/>
      </dsp:nvSpPr>
      <dsp:spPr>
        <a:xfrm rot="1800000">
          <a:off x="2839196" y="3141513"/>
          <a:ext cx="418222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418222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037852" y="3158483"/>
        <a:ext cx="20911" cy="20911"/>
      </dsp:txXfrm>
    </dsp:sp>
    <dsp:sp modelId="{0C54859A-01F9-431E-B5B1-9A3B5BF80BAA}">
      <dsp:nvSpPr>
        <dsp:cNvPr id="0" name=""/>
        <dsp:cNvSpPr/>
      </dsp:nvSpPr>
      <dsp:spPr>
        <a:xfrm>
          <a:off x="3136787" y="2927849"/>
          <a:ext cx="1382580" cy="1382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Kostenziel</a:t>
          </a:r>
        </a:p>
      </dsp:txBody>
      <dsp:txXfrm>
        <a:off x="3339261" y="3130323"/>
        <a:ext cx="977632" cy="977632"/>
      </dsp:txXfrm>
    </dsp:sp>
    <dsp:sp modelId="{50CBAB40-171A-44BF-AA7E-6C3B5913D9FB}">
      <dsp:nvSpPr>
        <dsp:cNvPr id="0" name=""/>
        <dsp:cNvSpPr/>
      </dsp:nvSpPr>
      <dsp:spPr>
        <a:xfrm rot="9000000">
          <a:off x="1279656" y="3141513"/>
          <a:ext cx="418222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418222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1478311" y="3158483"/>
        <a:ext cx="20911" cy="20911"/>
      </dsp:txXfrm>
    </dsp:sp>
    <dsp:sp modelId="{9450B4DC-C74E-4282-AB1C-2E20499197E6}">
      <dsp:nvSpPr>
        <dsp:cNvPr id="0" name=""/>
        <dsp:cNvSpPr/>
      </dsp:nvSpPr>
      <dsp:spPr>
        <a:xfrm>
          <a:off x="17706" y="2927849"/>
          <a:ext cx="1382580" cy="1382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Terminziel</a:t>
          </a:r>
        </a:p>
      </dsp:txBody>
      <dsp:txXfrm>
        <a:off x="220180" y="3130323"/>
        <a:ext cx="977632" cy="9776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1A467-0FD3-4268-B007-AB66444DEF5A}">
      <dsp:nvSpPr>
        <dsp:cNvPr id="0" name=""/>
        <dsp:cNvSpPr/>
      </dsp:nvSpPr>
      <dsp:spPr>
        <a:xfrm>
          <a:off x="1967805" y="2053738"/>
          <a:ext cx="1563985" cy="1563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2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Project</a:t>
          </a:r>
        </a:p>
      </dsp:txBody>
      <dsp:txXfrm>
        <a:off x="2196845" y="2282778"/>
        <a:ext cx="1105905" cy="1105905"/>
      </dsp:txXfrm>
    </dsp:sp>
    <dsp:sp modelId="{874E1B43-AEE1-4F3B-B808-83D5DBB11475}">
      <dsp:nvSpPr>
        <dsp:cNvPr id="0" name=""/>
        <dsp:cNvSpPr/>
      </dsp:nvSpPr>
      <dsp:spPr>
        <a:xfrm rot="16200000">
          <a:off x="2513620" y="1791966"/>
          <a:ext cx="472355" cy="51188"/>
        </a:xfrm>
        <a:custGeom>
          <a:avLst/>
          <a:gdLst/>
          <a:ahLst/>
          <a:cxnLst/>
          <a:rect l="0" t="0" r="0" b="0"/>
          <a:pathLst>
            <a:path>
              <a:moveTo>
                <a:pt x="0" y="25594"/>
              </a:moveTo>
              <a:lnTo>
                <a:pt x="472355" y="255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2737989" y="1805752"/>
        <a:ext cx="23617" cy="23617"/>
      </dsp:txXfrm>
    </dsp:sp>
    <dsp:sp modelId="{0B549F9F-C126-471E-915D-2E52AF4CF2FB}">
      <dsp:nvSpPr>
        <dsp:cNvPr id="0" name=""/>
        <dsp:cNvSpPr/>
      </dsp:nvSpPr>
      <dsp:spPr>
        <a:xfrm>
          <a:off x="1967805" y="17398"/>
          <a:ext cx="1563985" cy="1563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Sachziel</a:t>
          </a:r>
        </a:p>
      </dsp:txBody>
      <dsp:txXfrm>
        <a:off x="2196845" y="246438"/>
        <a:ext cx="1105905" cy="1105905"/>
      </dsp:txXfrm>
    </dsp:sp>
    <dsp:sp modelId="{BF8C3F7A-4329-4C0D-BEEB-3C976A07226E}">
      <dsp:nvSpPr>
        <dsp:cNvPr id="0" name=""/>
        <dsp:cNvSpPr/>
      </dsp:nvSpPr>
      <dsp:spPr>
        <a:xfrm rot="1800000">
          <a:off x="3395382" y="3319222"/>
          <a:ext cx="472355" cy="51188"/>
        </a:xfrm>
        <a:custGeom>
          <a:avLst/>
          <a:gdLst/>
          <a:ahLst/>
          <a:cxnLst/>
          <a:rect l="0" t="0" r="0" b="0"/>
          <a:pathLst>
            <a:path>
              <a:moveTo>
                <a:pt x="0" y="25594"/>
              </a:moveTo>
              <a:lnTo>
                <a:pt x="472355" y="255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619751" y="3333008"/>
        <a:ext cx="23617" cy="23617"/>
      </dsp:txXfrm>
    </dsp:sp>
    <dsp:sp modelId="{06A6192C-8602-470A-A907-DA59F5301C20}">
      <dsp:nvSpPr>
        <dsp:cNvPr id="0" name=""/>
        <dsp:cNvSpPr/>
      </dsp:nvSpPr>
      <dsp:spPr>
        <a:xfrm>
          <a:off x="3731328" y="3071909"/>
          <a:ext cx="1563985" cy="1563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Kostenziel</a:t>
          </a:r>
        </a:p>
      </dsp:txBody>
      <dsp:txXfrm>
        <a:off x="3960368" y="3300949"/>
        <a:ext cx="1105905" cy="1105905"/>
      </dsp:txXfrm>
    </dsp:sp>
    <dsp:sp modelId="{C1E1866E-7A12-4039-9F6A-4483699C9877}">
      <dsp:nvSpPr>
        <dsp:cNvPr id="0" name=""/>
        <dsp:cNvSpPr/>
      </dsp:nvSpPr>
      <dsp:spPr>
        <a:xfrm rot="9000000">
          <a:off x="1631859" y="3319222"/>
          <a:ext cx="472355" cy="51188"/>
        </a:xfrm>
        <a:custGeom>
          <a:avLst/>
          <a:gdLst/>
          <a:ahLst/>
          <a:cxnLst/>
          <a:rect l="0" t="0" r="0" b="0"/>
          <a:pathLst>
            <a:path>
              <a:moveTo>
                <a:pt x="0" y="25594"/>
              </a:moveTo>
              <a:lnTo>
                <a:pt x="472355" y="255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1856228" y="3333008"/>
        <a:ext cx="23617" cy="23617"/>
      </dsp:txXfrm>
    </dsp:sp>
    <dsp:sp modelId="{8E315199-B54E-4A63-A54E-CDEDFBE81C4B}">
      <dsp:nvSpPr>
        <dsp:cNvPr id="0" name=""/>
        <dsp:cNvSpPr/>
      </dsp:nvSpPr>
      <dsp:spPr>
        <a:xfrm>
          <a:off x="204282" y="3071909"/>
          <a:ext cx="1563985" cy="1563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Terminziel</a:t>
          </a:r>
        </a:p>
      </dsp:txBody>
      <dsp:txXfrm>
        <a:off x="433322" y="3300949"/>
        <a:ext cx="1105905" cy="1105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01B60-F159-4A4E-BE9D-5494BA09F5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19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CCA69-68C8-49EE-8D94-CA6F91BA4E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144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31494-13D8-416E-882F-A21B10FAABC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67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5A061-E444-4E97-A904-1CCB8436C5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81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98821-A575-481A-8C83-33C907CB08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45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1BD7-A1BC-4622-A9C3-63B5E02CD5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6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FF282-064F-423F-84BF-EF5078D0AF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26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96F26-1AD9-4DBA-8655-E0E9A13805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063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E833-CB84-4366-A02D-85BEB69E75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99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F11B9-38E7-480A-8CC2-398F0E3FCC8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1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0BD8B-1B58-498D-9B71-3088CA0201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59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2643D04-A64E-4AAA-B542-C3CEC547D5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AutoShape 136"/>
          <p:cNvSpPr>
            <a:spLocks noChangeArrowheads="1"/>
          </p:cNvSpPr>
          <p:nvPr/>
        </p:nvSpPr>
        <p:spPr bwMode="auto">
          <a:xfrm>
            <a:off x="1692275" y="1268413"/>
            <a:ext cx="5759450" cy="5040312"/>
          </a:xfrm>
          <a:prstGeom prst="triangle">
            <a:avLst>
              <a:gd name="adj" fmla="val 50000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" name="Diagramm 1"/>
          <p:cNvGraphicFramePr/>
          <p:nvPr/>
        </p:nvGraphicFramePr>
        <p:xfrm>
          <a:off x="2339975" y="2133600"/>
          <a:ext cx="4537075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6" name="AutoShape 137"/>
          <p:cNvSpPr>
            <a:spLocks noChangeArrowheads="1"/>
          </p:cNvSpPr>
          <p:nvPr/>
        </p:nvSpPr>
        <p:spPr bwMode="auto">
          <a:xfrm rot="1394967">
            <a:off x="2051050" y="2708275"/>
            <a:ext cx="1296988" cy="2889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AutoShape 138"/>
          <p:cNvSpPr>
            <a:spLocks noChangeArrowheads="1"/>
          </p:cNvSpPr>
          <p:nvPr/>
        </p:nvSpPr>
        <p:spPr bwMode="auto">
          <a:xfrm rot="953082">
            <a:off x="1331913" y="3716338"/>
            <a:ext cx="1296987" cy="2889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AutoShape 139"/>
          <p:cNvSpPr>
            <a:spLocks noChangeArrowheads="1"/>
          </p:cNvSpPr>
          <p:nvPr/>
        </p:nvSpPr>
        <p:spPr bwMode="auto">
          <a:xfrm rot="9375724" flipV="1">
            <a:off x="5783263" y="2695575"/>
            <a:ext cx="1370012" cy="360363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AutoShape 140"/>
          <p:cNvSpPr>
            <a:spLocks noChangeArrowheads="1"/>
          </p:cNvSpPr>
          <p:nvPr/>
        </p:nvSpPr>
        <p:spPr bwMode="auto">
          <a:xfrm rot="9375724">
            <a:off x="6372225" y="3863975"/>
            <a:ext cx="1512888" cy="328613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Text Box 141"/>
          <p:cNvSpPr txBox="1">
            <a:spLocks noChangeArrowheads="1"/>
          </p:cNvSpPr>
          <p:nvPr/>
        </p:nvSpPr>
        <p:spPr bwMode="auto">
          <a:xfrm>
            <a:off x="250825" y="3141663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Gesetze</a:t>
            </a:r>
          </a:p>
        </p:txBody>
      </p:sp>
      <p:sp>
        <p:nvSpPr>
          <p:cNvPr id="1041" name="Text Box 142"/>
          <p:cNvSpPr txBox="1">
            <a:spLocks noChangeArrowheads="1"/>
          </p:cNvSpPr>
          <p:nvPr/>
        </p:nvSpPr>
        <p:spPr bwMode="auto">
          <a:xfrm>
            <a:off x="7235825" y="30686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b="1"/>
              <a:t>Patentrechte</a:t>
            </a:r>
          </a:p>
        </p:txBody>
      </p:sp>
      <p:sp>
        <p:nvSpPr>
          <p:cNvPr id="1042" name="Text Box 143"/>
          <p:cNvSpPr txBox="1">
            <a:spLocks noChangeArrowheads="1"/>
          </p:cNvSpPr>
          <p:nvPr/>
        </p:nvSpPr>
        <p:spPr bwMode="auto">
          <a:xfrm>
            <a:off x="250825" y="1268413"/>
            <a:ext cx="2952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Personelle Bedingungen</a:t>
            </a:r>
          </a:p>
        </p:txBody>
      </p:sp>
      <p:sp>
        <p:nvSpPr>
          <p:cNvPr id="1043" name="Text Box 144"/>
          <p:cNvSpPr txBox="1">
            <a:spLocks noChangeArrowheads="1"/>
          </p:cNvSpPr>
          <p:nvPr/>
        </p:nvSpPr>
        <p:spPr bwMode="auto">
          <a:xfrm>
            <a:off x="6227763" y="1268413"/>
            <a:ext cx="2665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b="1"/>
              <a:t>Umweltbestimmungen</a:t>
            </a:r>
          </a:p>
        </p:txBody>
      </p:sp>
      <p:sp>
        <p:nvSpPr>
          <p:cNvPr id="1044" name="Rectangle 146"/>
          <p:cNvSpPr>
            <a:spLocks noGrp="1" noChangeArrowheads="1"/>
          </p:cNvSpPr>
          <p:nvPr>
            <p:ph type="title"/>
          </p:nvPr>
        </p:nvSpPr>
        <p:spPr>
          <a:xfrm>
            <a:off x="466725" y="188913"/>
            <a:ext cx="8229600" cy="1143000"/>
          </a:xfrm>
        </p:spPr>
        <p:txBody>
          <a:bodyPr/>
          <a:lstStyle/>
          <a:p>
            <a:pPr eaLnBrk="1" hangingPunct="1"/>
            <a:r>
              <a:rPr lang="de-DE" sz="3200" smtClean="0"/>
              <a:t>Nebenziele mit Konfliktpotential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04800"/>
            <a:ext cx="8280400" cy="990600"/>
          </a:xfrm>
        </p:spPr>
        <p:txBody>
          <a:bodyPr/>
          <a:lstStyle/>
          <a:p>
            <a:pPr eaLnBrk="1" hangingPunct="1"/>
            <a:r>
              <a:rPr lang="de-DE" sz="4300" smtClean="0"/>
              <a:t>Beispiele für Projektstrukturpläne</a:t>
            </a:r>
            <a:endParaRPr lang="de-DE" sz="4200" smtClean="0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573088" y="5849938"/>
            <a:ext cx="1962150" cy="458787"/>
          </a:xfrm>
          <a:prstGeom prst="bevel">
            <a:avLst>
              <a:gd name="adj" fmla="val 12500"/>
            </a:avLst>
          </a:prstGeom>
          <a:solidFill>
            <a:srgbClr val="0069B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pPr eaLnBrk="0" latinLnBrk="1" hangingPunct="0"/>
            <a:r>
              <a:rPr lang="de-DE" b="1">
                <a:solidFill>
                  <a:schemeClr val="hlink"/>
                </a:solidFill>
              </a:rPr>
              <a:t>Objektorientiert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6019800" y="5849938"/>
            <a:ext cx="2063750" cy="458787"/>
          </a:xfrm>
          <a:prstGeom prst="bevel">
            <a:avLst>
              <a:gd name="adj" fmla="val 12500"/>
            </a:avLst>
          </a:prstGeom>
          <a:solidFill>
            <a:srgbClr val="00528A"/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6699"/>
            </a:outerShdw>
          </a:effectLst>
        </p:spPr>
        <p:txBody>
          <a:bodyPr wrap="none">
            <a:spAutoFit/>
          </a:bodyPr>
          <a:lstStyle/>
          <a:p>
            <a:pPr eaLnBrk="0" latinLnBrk="1" hangingPunct="0">
              <a:defRPr/>
            </a:pPr>
            <a:r>
              <a:rPr lang="de-DE" b="1">
                <a:solidFill>
                  <a:schemeClr val="hlink"/>
                </a:solidFill>
              </a:rPr>
              <a:t>Phasenorientiert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066800" y="1771650"/>
            <a:ext cx="1371600" cy="457200"/>
          </a:xfrm>
          <a:prstGeom prst="rect">
            <a:avLst/>
          </a:prstGeom>
          <a:solidFill>
            <a:srgbClr val="0069B0"/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3399"/>
            </a:outerShdw>
          </a:effectLst>
        </p:spPr>
        <p:txBody>
          <a:bodyPr wrap="none" anchor="ctr"/>
          <a:lstStyle/>
          <a:p>
            <a:pPr algn="ctr" eaLnBrk="0" latinLnBrk="1" hangingPunct="0">
              <a:defRPr/>
            </a:pPr>
            <a:r>
              <a:rPr lang="de-DE" sz="2500">
                <a:solidFill>
                  <a:srgbClr val="DDDDDD"/>
                </a:solidFill>
              </a:rPr>
              <a:t>Messe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019800" y="1771650"/>
            <a:ext cx="1371600" cy="457200"/>
          </a:xfrm>
          <a:prstGeom prst="rect">
            <a:avLst/>
          </a:prstGeom>
          <a:solidFill>
            <a:srgbClr val="00528A"/>
          </a:solidFill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6699"/>
            </a:outerShdw>
          </a:effectLst>
        </p:spPr>
        <p:txBody>
          <a:bodyPr wrap="none" anchor="ctr"/>
          <a:lstStyle/>
          <a:p>
            <a:pPr algn="ctr" eaLnBrk="0" latinLnBrk="1" hangingPunct="0">
              <a:defRPr/>
            </a:pPr>
            <a:r>
              <a:rPr lang="de-DE" sz="2500">
                <a:solidFill>
                  <a:srgbClr val="DDDDDD"/>
                </a:solidFill>
              </a:rPr>
              <a:t>Messe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" y="2228850"/>
            <a:ext cx="4572000" cy="3429000"/>
            <a:chOff x="336" y="1584"/>
            <a:chExt cx="2880" cy="2160"/>
          </a:xfrm>
        </p:grpSpPr>
        <p:sp>
          <p:nvSpPr>
            <p:cNvPr id="11287" name="Line 8"/>
            <p:cNvSpPr>
              <a:spLocks noChangeShapeType="1"/>
            </p:cNvSpPr>
            <p:nvPr/>
          </p:nvSpPr>
          <p:spPr bwMode="auto">
            <a:xfrm>
              <a:off x="384" y="3120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8" name="Line 9"/>
            <p:cNvSpPr>
              <a:spLocks noChangeShapeType="1"/>
            </p:cNvSpPr>
            <p:nvPr/>
          </p:nvSpPr>
          <p:spPr bwMode="auto">
            <a:xfrm>
              <a:off x="384" y="2592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9" name="Line 10"/>
            <p:cNvSpPr>
              <a:spLocks noChangeShapeType="1"/>
            </p:cNvSpPr>
            <p:nvPr/>
          </p:nvSpPr>
          <p:spPr bwMode="auto">
            <a:xfrm>
              <a:off x="1392" y="3120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90" name="Line 11"/>
            <p:cNvSpPr>
              <a:spLocks noChangeShapeType="1"/>
            </p:cNvSpPr>
            <p:nvPr/>
          </p:nvSpPr>
          <p:spPr bwMode="auto">
            <a:xfrm>
              <a:off x="1392" y="2592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91" name="Line 12"/>
            <p:cNvSpPr>
              <a:spLocks noChangeShapeType="1"/>
            </p:cNvSpPr>
            <p:nvPr/>
          </p:nvSpPr>
          <p:spPr bwMode="auto">
            <a:xfrm>
              <a:off x="2400" y="3120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92" name="Line 13"/>
            <p:cNvSpPr>
              <a:spLocks noChangeShapeType="1"/>
            </p:cNvSpPr>
            <p:nvPr/>
          </p:nvSpPr>
          <p:spPr bwMode="auto">
            <a:xfrm>
              <a:off x="2400" y="2592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93" name="Line 14"/>
            <p:cNvSpPr>
              <a:spLocks noChangeShapeType="1"/>
            </p:cNvSpPr>
            <p:nvPr/>
          </p:nvSpPr>
          <p:spPr bwMode="auto">
            <a:xfrm>
              <a:off x="1392" y="3600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94" name="Line 15"/>
            <p:cNvSpPr>
              <a:spLocks noChangeShapeType="1"/>
            </p:cNvSpPr>
            <p:nvPr/>
          </p:nvSpPr>
          <p:spPr bwMode="auto">
            <a:xfrm>
              <a:off x="2400" y="3600"/>
              <a:ext cx="96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cxnSp>
          <p:nvCxnSpPr>
            <p:cNvPr id="11295" name="AutoShape 16"/>
            <p:cNvCxnSpPr>
              <a:cxnSpLocks noChangeShapeType="1"/>
              <a:stCxn id="20485" idx="2"/>
              <a:endCxn id="20507" idx="0"/>
            </p:cNvCxnSpPr>
            <p:nvPr/>
          </p:nvCxnSpPr>
          <p:spPr bwMode="auto">
            <a:xfrm rot="5400000">
              <a:off x="744" y="1608"/>
              <a:ext cx="384" cy="33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96" name="AutoShape 17"/>
            <p:cNvCxnSpPr>
              <a:cxnSpLocks noChangeShapeType="1"/>
              <a:stCxn id="20485" idx="2"/>
              <a:endCxn id="20508" idx="0"/>
            </p:cNvCxnSpPr>
            <p:nvPr/>
          </p:nvCxnSpPr>
          <p:spPr bwMode="auto">
            <a:xfrm rot="16200000" flipH="1">
              <a:off x="1248" y="1440"/>
              <a:ext cx="384" cy="67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480" y="2448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Wände</a:t>
              </a:r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480" y="2976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Beleuchtung</a:t>
              </a:r>
            </a:p>
          </p:txBody>
        </p:sp>
        <p:sp>
          <p:nvSpPr>
            <p:cNvPr id="20500" name="Rectangle 20"/>
            <p:cNvSpPr>
              <a:spLocks noChangeArrowheads="1"/>
            </p:cNvSpPr>
            <p:nvPr/>
          </p:nvSpPr>
          <p:spPr bwMode="auto">
            <a:xfrm>
              <a:off x="1488" y="2448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Stühle/Tische</a:t>
              </a:r>
            </a:p>
          </p:txBody>
        </p:sp>
        <p:sp>
          <p:nvSpPr>
            <p:cNvPr id="20501" name="Rectangle 21"/>
            <p:cNvSpPr>
              <a:spLocks noChangeArrowheads="1"/>
            </p:cNvSpPr>
            <p:nvPr/>
          </p:nvSpPr>
          <p:spPr bwMode="auto">
            <a:xfrm>
              <a:off x="1488" y="2976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Infobar</a:t>
              </a:r>
            </a:p>
          </p:txBody>
        </p:sp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1488" y="3456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Küche</a:t>
              </a:r>
            </a:p>
          </p:txBody>
        </p:sp>
        <p:sp>
          <p:nvSpPr>
            <p:cNvPr id="20503" name="Rectangle 23"/>
            <p:cNvSpPr>
              <a:spLocks noChangeArrowheads="1"/>
            </p:cNvSpPr>
            <p:nvPr/>
          </p:nvSpPr>
          <p:spPr bwMode="auto">
            <a:xfrm>
              <a:off x="2496" y="3456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Give aways</a:t>
              </a:r>
            </a:p>
          </p:txBody>
        </p:sp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2496" y="2976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Prospekte</a:t>
              </a:r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2496" y="2448"/>
              <a:ext cx="720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 sz="1400">
                  <a:solidFill>
                    <a:srgbClr val="0066CC"/>
                  </a:solidFill>
                </a:rPr>
                <a:t>Muster</a:t>
              </a:r>
            </a:p>
          </p:txBody>
        </p:sp>
        <p:cxnSp>
          <p:nvCxnSpPr>
            <p:cNvPr id="11305" name="AutoShape 26"/>
            <p:cNvCxnSpPr>
              <a:cxnSpLocks noChangeShapeType="1"/>
              <a:stCxn id="20485" idx="2"/>
              <a:endCxn id="20509" idx="0"/>
            </p:cNvCxnSpPr>
            <p:nvPr/>
          </p:nvCxnSpPr>
          <p:spPr bwMode="auto">
            <a:xfrm rot="16200000" flipH="1">
              <a:off x="1752" y="936"/>
              <a:ext cx="384" cy="1680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07" name="Rectangle 27"/>
            <p:cNvSpPr>
              <a:spLocks noChangeArrowheads="1"/>
            </p:cNvSpPr>
            <p:nvPr/>
          </p:nvSpPr>
          <p:spPr bwMode="auto">
            <a:xfrm>
              <a:off x="336" y="1968"/>
              <a:ext cx="864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>
                  <a:solidFill>
                    <a:srgbClr val="0066CC"/>
                  </a:solidFill>
                </a:rPr>
                <a:t>Stand</a:t>
              </a:r>
              <a:endParaRPr lang="de-DE" sz="1900">
                <a:solidFill>
                  <a:srgbClr val="0066CC"/>
                </a:solidFill>
              </a:endParaRPr>
            </a:p>
          </p:txBody>
        </p:sp>
        <p:sp>
          <p:nvSpPr>
            <p:cNvPr id="20508" name="Rectangle 28"/>
            <p:cNvSpPr>
              <a:spLocks noChangeArrowheads="1"/>
            </p:cNvSpPr>
            <p:nvPr/>
          </p:nvSpPr>
          <p:spPr bwMode="auto">
            <a:xfrm>
              <a:off x="1344" y="1968"/>
              <a:ext cx="864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>
                  <a:solidFill>
                    <a:srgbClr val="0066CC"/>
                  </a:solidFill>
                </a:rPr>
                <a:t>Einrichtung</a:t>
              </a:r>
              <a:endParaRPr lang="de-DE" sz="1900">
                <a:solidFill>
                  <a:srgbClr val="0066CC"/>
                </a:solidFill>
              </a:endParaRPr>
            </a:p>
          </p:txBody>
        </p:sp>
        <p:sp>
          <p:nvSpPr>
            <p:cNvPr id="20509" name="Rectangle 29"/>
            <p:cNvSpPr>
              <a:spLocks noChangeArrowheads="1"/>
            </p:cNvSpPr>
            <p:nvPr/>
          </p:nvSpPr>
          <p:spPr bwMode="auto">
            <a:xfrm>
              <a:off x="2352" y="1968"/>
              <a:ext cx="864" cy="288"/>
            </a:xfrm>
            <a:prstGeom prst="rect">
              <a:avLst/>
            </a:prstGeom>
            <a:gradFill rotWithShape="0">
              <a:gsLst>
                <a:gs pos="0">
                  <a:srgbClr val="A8C2F0"/>
                </a:gs>
                <a:gs pos="50000">
                  <a:schemeClr val="folHlink"/>
                </a:gs>
                <a:gs pos="100000">
                  <a:srgbClr val="A8C2F0"/>
                </a:gs>
              </a:gsLst>
              <a:lin ang="5400000" scaled="1"/>
            </a:gra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0" latinLnBrk="1" hangingPunct="0">
                <a:defRPr/>
              </a:pPr>
              <a:r>
                <a:rPr lang="de-DE">
                  <a:solidFill>
                    <a:srgbClr val="0066CC"/>
                  </a:solidFill>
                </a:rPr>
                <a:t>Ausstattung</a:t>
              </a:r>
              <a:endParaRPr lang="de-DE" sz="1900">
                <a:solidFill>
                  <a:srgbClr val="0066CC"/>
                </a:solidFill>
              </a:endParaRPr>
            </a:p>
          </p:txBody>
        </p:sp>
        <p:sp>
          <p:nvSpPr>
            <p:cNvPr id="11309" name="Line 30"/>
            <p:cNvSpPr>
              <a:spLocks noChangeShapeType="1"/>
            </p:cNvSpPr>
            <p:nvPr/>
          </p:nvSpPr>
          <p:spPr bwMode="auto">
            <a:xfrm>
              <a:off x="384" y="2256"/>
              <a:ext cx="0" cy="86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310" name="Line 31"/>
            <p:cNvSpPr>
              <a:spLocks noChangeShapeType="1"/>
            </p:cNvSpPr>
            <p:nvPr/>
          </p:nvSpPr>
          <p:spPr bwMode="auto">
            <a:xfrm>
              <a:off x="1392" y="2256"/>
              <a:ext cx="0" cy="134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311" name="Line 32"/>
            <p:cNvSpPr>
              <a:spLocks noChangeShapeType="1"/>
            </p:cNvSpPr>
            <p:nvPr/>
          </p:nvSpPr>
          <p:spPr bwMode="auto">
            <a:xfrm>
              <a:off x="2400" y="2256"/>
              <a:ext cx="0" cy="134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6019800" y="2228850"/>
            <a:ext cx="2286000" cy="3405188"/>
            <a:chOff x="3792" y="1458"/>
            <a:chExt cx="1440" cy="2145"/>
          </a:xfrm>
        </p:grpSpPr>
        <p:sp>
          <p:nvSpPr>
            <p:cNvPr id="11273" name="Freeform 34"/>
            <p:cNvSpPr>
              <a:spLocks/>
            </p:cNvSpPr>
            <p:nvPr/>
          </p:nvSpPr>
          <p:spPr bwMode="auto">
            <a:xfrm>
              <a:off x="4644" y="3360"/>
              <a:ext cx="384" cy="96"/>
            </a:xfrm>
            <a:custGeom>
              <a:avLst/>
              <a:gdLst>
                <a:gd name="T0" fmla="*/ 0 w 384"/>
                <a:gd name="T1" fmla="*/ 96 h 96"/>
                <a:gd name="T2" fmla="*/ 192 w 384"/>
                <a:gd name="T3" fmla="*/ 96 h 96"/>
                <a:gd name="T4" fmla="*/ 192 w 384"/>
                <a:gd name="T5" fmla="*/ 0 h 96"/>
                <a:gd name="T6" fmla="*/ 384 w 384"/>
                <a:gd name="T7" fmla="*/ 0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96"/>
                <a:gd name="T14" fmla="*/ 384 w 384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96">
                  <a:moveTo>
                    <a:pt x="0" y="96"/>
                  </a:moveTo>
                  <a:lnTo>
                    <a:pt x="192" y="96"/>
                  </a:lnTo>
                  <a:lnTo>
                    <a:pt x="192" y="0"/>
                  </a:lnTo>
                  <a:lnTo>
                    <a:pt x="384" y="0"/>
                  </a:lnTo>
                </a:path>
              </a:pathLst>
            </a:cu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4" name="Line 35"/>
            <p:cNvSpPr>
              <a:spLocks noChangeShapeType="1"/>
            </p:cNvSpPr>
            <p:nvPr/>
          </p:nvSpPr>
          <p:spPr bwMode="auto">
            <a:xfrm>
              <a:off x="4848" y="3456"/>
              <a:ext cx="192" cy="0"/>
            </a:xfrm>
            <a:prstGeom prst="line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75" name="Rectangle 36"/>
            <p:cNvSpPr>
              <a:spLocks noChangeArrowheads="1"/>
            </p:cNvSpPr>
            <p:nvPr/>
          </p:nvSpPr>
          <p:spPr bwMode="auto">
            <a:xfrm>
              <a:off x="4512" y="2922"/>
              <a:ext cx="720" cy="192"/>
            </a:xfrm>
            <a:prstGeom prst="rect">
              <a:avLst/>
            </a:prstGeom>
            <a:gradFill rotWithShape="0">
              <a:gsLst>
                <a:gs pos="0">
                  <a:srgbClr val="88ABEA"/>
                </a:gs>
                <a:gs pos="50000">
                  <a:srgbClr val="FFEAD5"/>
                </a:gs>
                <a:gs pos="100000">
                  <a:srgbClr val="88AB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latinLnBrk="1" hangingPunct="0"/>
              <a:r>
                <a:rPr lang="de-DE" sz="1400">
                  <a:solidFill>
                    <a:srgbClr val="006699"/>
                  </a:solidFill>
                </a:rPr>
                <a:t>Detailplan</a:t>
              </a:r>
            </a:p>
          </p:txBody>
        </p:sp>
        <p:sp>
          <p:nvSpPr>
            <p:cNvPr id="11276" name="Rectangle 37"/>
            <p:cNvSpPr>
              <a:spLocks noChangeArrowheads="1"/>
            </p:cNvSpPr>
            <p:nvPr/>
          </p:nvSpPr>
          <p:spPr bwMode="auto">
            <a:xfrm>
              <a:off x="4512" y="2608"/>
              <a:ext cx="720" cy="192"/>
            </a:xfrm>
            <a:prstGeom prst="rect">
              <a:avLst/>
            </a:prstGeom>
            <a:gradFill rotWithShape="0">
              <a:gsLst>
                <a:gs pos="0">
                  <a:srgbClr val="88ABEA"/>
                </a:gs>
                <a:gs pos="50000">
                  <a:srgbClr val="FFEAD5"/>
                </a:gs>
                <a:gs pos="100000">
                  <a:srgbClr val="88AB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latinLnBrk="1" hangingPunct="0"/>
              <a:r>
                <a:rPr lang="de-DE" sz="1400">
                  <a:solidFill>
                    <a:srgbClr val="006699"/>
                  </a:solidFill>
                </a:rPr>
                <a:t>Entwurf</a:t>
              </a:r>
            </a:p>
          </p:txBody>
        </p:sp>
        <p:sp>
          <p:nvSpPr>
            <p:cNvPr id="11277" name="Rectangle 38"/>
            <p:cNvSpPr>
              <a:spLocks noChangeArrowheads="1"/>
            </p:cNvSpPr>
            <p:nvPr/>
          </p:nvSpPr>
          <p:spPr bwMode="auto">
            <a:xfrm>
              <a:off x="4512" y="2298"/>
              <a:ext cx="720" cy="192"/>
            </a:xfrm>
            <a:prstGeom prst="rect">
              <a:avLst/>
            </a:prstGeom>
            <a:gradFill rotWithShape="0">
              <a:gsLst>
                <a:gs pos="0">
                  <a:srgbClr val="88ABEA"/>
                </a:gs>
                <a:gs pos="50000">
                  <a:srgbClr val="FFEAD5"/>
                </a:gs>
                <a:gs pos="100000">
                  <a:srgbClr val="88AB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latinLnBrk="1" hangingPunct="0"/>
              <a:r>
                <a:rPr lang="de-DE" sz="1400">
                  <a:solidFill>
                    <a:srgbClr val="006699"/>
                  </a:solidFill>
                </a:rPr>
                <a:t>Vorstudie</a:t>
              </a:r>
            </a:p>
          </p:txBody>
        </p:sp>
        <p:cxnSp>
          <p:nvCxnSpPr>
            <p:cNvPr id="11278" name="AutoShape 39"/>
            <p:cNvCxnSpPr>
              <a:cxnSpLocks noChangeShapeType="1"/>
              <a:stCxn id="20486" idx="2"/>
              <a:endCxn id="11286" idx="0"/>
            </p:cNvCxnSpPr>
            <p:nvPr/>
          </p:nvCxnSpPr>
          <p:spPr bwMode="auto">
            <a:xfrm>
              <a:off x="4224" y="1458"/>
              <a:ext cx="0" cy="387"/>
            </a:xfrm>
            <a:prstGeom prst="straightConnector1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9" name="AutoShape 40"/>
            <p:cNvCxnSpPr>
              <a:cxnSpLocks noChangeShapeType="1"/>
            </p:cNvCxnSpPr>
            <p:nvPr/>
          </p:nvCxnSpPr>
          <p:spPr bwMode="auto">
            <a:xfrm>
              <a:off x="4080" y="2084"/>
              <a:ext cx="0" cy="1216"/>
            </a:xfrm>
            <a:prstGeom prst="straightConnector1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80" name="Line 41"/>
            <p:cNvSpPr>
              <a:spLocks noChangeShapeType="1"/>
            </p:cNvSpPr>
            <p:nvPr/>
          </p:nvSpPr>
          <p:spPr bwMode="auto">
            <a:xfrm>
              <a:off x="4416" y="2138"/>
              <a:ext cx="0" cy="880"/>
            </a:xfrm>
            <a:prstGeom prst="line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1" name="Line 42"/>
            <p:cNvSpPr>
              <a:spLocks noChangeShapeType="1"/>
            </p:cNvSpPr>
            <p:nvPr/>
          </p:nvSpPr>
          <p:spPr bwMode="auto">
            <a:xfrm>
              <a:off x="4416" y="2704"/>
              <a:ext cx="96" cy="0"/>
            </a:xfrm>
            <a:prstGeom prst="line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2" name="Line 43"/>
            <p:cNvSpPr>
              <a:spLocks noChangeShapeType="1"/>
            </p:cNvSpPr>
            <p:nvPr/>
          </p:nvSpPr>
          <p:spPr bwMode="auto">
            <a:xfrm>
              <a:off x="4416" y="2394"/>
              <a:ext cx="96" cy="0"/>
            </a:xfrm>
            <a:prstGeom prst="line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3" name="Line 44"/>
            <p:cNvSpPr>
              <a:spLocks noChangeShapeType="1"/>
            </p:cNvSpPr>
            <p:nvPr/>
          </p:nvSpPr>
          <p:spPr bwMode="auto">
            <a:xfrm>
              <a:off x="4416" y="3014"/>
              <a:ext cx="96" cy="0"/>
            </a:xfrm>
            <a:prstGeom prst="line">
              <a:avLst/>
            </a:pr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84" name="Rectangle 45"/>
            <p:cNvSpPr>
              <a:spLocks noChangeArrowheads="1"/>
            </p:cNvSpPr>
            <p:nvPr/>
          </p:nvSpPr>
          <p:spPr bwMode="auto">
            <a:xfrm>
              <a:off x="3792" y="3315"/>
              <a:ext cx="864" cy="288"/>
            </a:xfrm>
            <a:prstGeom prst="rect">
              <a:avLst/>
            </a:prstGeom>
            <a:gradFill rotWithShape="0">
              <a:gsLst>
                <a:gs pos="0">
                  <a:srgbClr val="88ABEA"/>
                </a:gs>
                <a:gs pos="50000">
                  <a:srgbClr val="FFEAD5"/>
                </a:gs>
                <a:gs pos="100000">
                  <a:srgbClr val="88AB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latinLnBrk="1" hangingPunct="0"/>
              <a:r>
                <a:rPr lang="de-DE">
                  <a:solidFill>
                    <a:srgbClr val="006699"/>
                  </a:solidFill>
                </a:rPr>
                <a:t>Ausführung</a:t>
              </a:r>
              <a:endParaRPr lang="de-DE" sz="1900">
                <a:solidFill>
                  <a:srgbClr val="006699"/>
                </a:solidFill>
              </a:endParaRPr>
            </a:p>
          </p:txBody>
        </p:sp>
        <p:sp>
          <p:nvSpPr>
            <p:cNvPr id="11285" name="Freeform 46"/>
            <p:cNvSpPr>
              <a:spLocks/>
            </p:cNvSpPr>
            <p:nvPr/>
          </p:nvSpPr>
          <p:spPr bwMode="auto">
            <a:xfrm flipV="1">
              <a:off x="4644" y="3456"/>
              <a:ext cx="384" cy="96"/>
            </a:xfrm>
            <a:custGeom>
              <a:avLst/>
              <a:gdLst>
                <a:gd name="T0" fmla="*/ 0 w 384"/>
                <a:gd name="T1" fmla="*/ 96 h 96"/>
                <a:gd name="T2" fmla="*/ 192 w 384"/>
                <a:gd name="T3" fmla="*/ 96 h 96"/>
                <a:gd name="T4" fmla="*/ 192 w 384"/>
                <a:gd name="T5" fmla="*/ 0 h 96"/>
                <a:gd name="T6" fmla="*/ 384 w 384"/>
                <a:gd name="T7" fmla="*/ 0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96"/>
                <a:gd name="T14" fmla="*/ 384 w 384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96">
                  <a:moveTo>
                    <a:pt x="0" y="96"/>
                  </a:moveTo>
                  <a:lnTo>
                    <a:pt x="192" y="96"/>
                  </a:lnTo>
                  <a:lnTo>
                    <a:pt x="192" y="0"/>
                  </a:lnTo>
                  <a:lnTo>
                    <a:pt x="384" y="0"/>
                  </a:lnTo>
                </a:path>
              </a:pathLst>
            </a:custGeom>
            <a:noFill/>
            <a:ln w="28575">
              <a:solidFill>
                <a:srgbClr val="FFEAD5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6" name="Rectangle 47"/>
            <p:cNvSpPr>
              <a:spLocks noChangeArrowheads="1"/>
            </p:cNvSpPr>
            <p:nvPr/>
          </p:nvSpPr>
          <p:spPr bwMode="auto">
            <a:xfrm>
              <a:off x="3792" y="1845"/>
              <a:ext cx="864" cy="288"/>
            </a:xfrm>
            <a:prstGeom prst="rect">
              <a:avLst/>
            </a:prstGeom>
            <a:gradFill rotWithShape="0">
              <a:gsLst>
                <a:gs pos="0">
                  <a:srgbClr val="88ABEA"/>
                </a:gs>
                <a:gs pos="50000">
                  <a:srgbClr val="FFEAD5"/>
                </a:gs>
                <a:gs pos="100000">
                  <a:srgbClr val="88ABE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latinLnBrk="1" hangingPunct="0"/>
              <a:r>
                <a:rPr lang="de-DE">
                  <a:solidFill>
                    <a:srgbClr val="006699"/>
                  </a:solidFill>
                </a:rPr>
                <a:t>Planung</a:t>
              </a:r>
              <a:endParaRPr lang="de-DE" sz="1900">
                <a:solidFill>
                  <a:srgbClr val="006699"/>
                </a:solidFill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animBg="1" autoUpdateAnimBg="0"/>
      <p:bldP spid="20484" grpId="0" animBg="1" autoUpdateAnimBg="0"/>
      <p:bldP spid="20485" grpId="0" animBg="1" autoUpdateAnimBg="0"/>
      <p:bldP spid="20486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3213"/>
            <a:ext cx="7772400" cy="992187"/>
          </a:xfrm>
        </p:spPr>
        <p:txBody>
          <a:bodyPr/>
          <a:lstStyle/>
          <a:p>
            <a:pPr eaLnBrk="1" hangingPunct="1"/>
            <a:r>
              <a:rPr lang="de-DE" smtClean="0"/>
              <a:t>Projekte strukturieren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2925" y="5334000"/>
            <a:ext cx="3956050" cy="1022350"/>
            <a:chOff x="340" y="3424"/>
            <a:chExt cx="2492" cy="644"/>
          </a:xfrm>
        </p:grpSpPr>
        <p:sp>
          <p:nvSpPr>
            <p:cNvPr id="12318" name="Rectangle 4"/>
            <p:cNvSpPr>
              <a:spLocks noChangeAspect="1" noChangeArrowheads="1"/>
            </p:cNvSpPr>
            <p:nvPr/>
          </p:nvSpPr>
          <p:spPr bwMode="auto">
            <a:xfrm>
              <a:off x="984" y="3696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19" name="Rectangle 5"/>
            <p:cNvSpPr>
              <a:spLocks noChangeAspect="1" noChangeArrowheads="1"/>
            </p:cNvSpPr>
            <p:nvPr/>
          </p:nvSpPr>
          <p:spPr bwMode="auto">
            <a:xfrm>
              <a:off x="340" y="3696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20" name="Rectangle 6"/>
            <p:cNvSpPr>
              <a:spLocks noChangeAspect="1" noChangeArrowheads="1"/>
            </p:cNvSpPr>
            <p:nvPr/>
          </p:nvSpPr>
          <p:spPr bwMode="auto">
            <a:xfrm>
              <a:off x="1629" y="3696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21" name="Rectangle 7"/>
            <p:cNvSpPr>
              <a:spLocks noChangeAspect="1" noChangeArrowheads="1"/>
            </p:cNvSpPr>
            <p:nvPr/>
          </p:nvSpPr>
          <p:spPr bwMode="auto">
            <a:xfrm>
              <a:off x="2274" y="3696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grpSp>
          <p:nvGrpSpPr>
            <p:cNvPr id="12322" name="Group 8"/>
            <p:cNvGrpSpPr>
              <a:grpSpLocks/>
            </p:cNvGrpSpPr>
            <p:nvPr/>
          </p:nvGrpSpPr>
          <p:grpSpPr bwMode="auto">
            <a:xfrm>
              <a:off x="619" y="3424"/>
              <a:ext cx="1934" cy="272"/>
              <a:chOff x="619" y="3424"/>
              <a:chExt cx="1934" cy="272"/>
            </a:xfrm>
          </p:grpSpPr>
          <p:cxnSp>
            <p:nvCxnSpPr>
              <p:cNvPr id="21513" name="AutoShape 9"/>
              <p:cNvCxnSpPr>
                <a:cxnSpLocks noChangeShapeType="1"/>
                <a:stCxn id="12302" idx="2"/>
                <a:endCxn id="12319" idx="0"/>
              </p:cNvCxnSpPr>
              <p:nvPr/>
            </p:nvCxnSpPr>
            <p:spPr bwMode="auto">
              <a:xfrm rot="5400000">
                <a:off x="532" y="3511"/>
                <a:ext cx="272" cy="99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27B6C5"/>
                </a:solidFill>
                <a:miter lim="800000"/>
                <a:headEnd/>
                <a:tailEnd/>
              </a:ln>
              <a:effectLst>
                <a:outerShdw dist="28398" dir="20006097" algn="ctr" rotWithShape="0">
                  <a:srgbClr val="7D83D5"/>
                </a:outerShdw>
              </a:effectLst>
            </p:spPr>
          </p:cxnSp>
          <p:cxnSp>
            <p:nvCxnSpPr>
              <p:cNvPr id="21514" name="AutoShape 10"/>
              <p:cNvCxnSpPr>
                <a:cxnSpLocks noChangeShapeType="1"/>
                <a:stCxn id="12302" idx="2"/>
                <a:endCxn id="12318" idx="0"/>
              </p:cNvCxnSpPr>
              <p:nvPr/>
            </p:nvCxnSpPr>
            <p:spPr bwMode="auto">
              <a:xfrm rot="16200000" flipH="1">
                <a:off x="854" y="3287"/>
                <a:ext cx="272" cy="545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27B6C5"/>
                </a:solidFill>
                <a:miter lim="800000"/>
                <a:headEnd/>
                <a:tailEnd/>
              </a:ln>
              <a:effectLst>
                <a:outerShdw dist="28398" dir="20006097" algn="ctr" rotWithShape="0">
                  <a:srgbClr val="7D83D5"/>
                </a:outerShdw>
              </a:effectLst>
            </p:spPr>
          </p:cxnSp>
          <p:cxnSp>
            <p:nvCxnSpPr>
              <p:cNvPr id="21515" name="AutoShape 11"/>
              <p:cNvCxnSpPr>
                <a:cxnSpLocks noChangeShapeType="1"/>
                <a:stCxn id="12302" idx="2"/>
                <a:endCxn id="12321" idx="0"/>
              </p:cNvCxnSpPr>
              <p:nvPr/>
            </p:nvCxnSpPr>
            <p:spPr bwMode="auto">
              <a:xfrm rot="16200000" flipH="1">
                <a:off x="1500" y="2642"/>
                <a:ext cx="272" cy="1835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27B6C5"/>
                </a:solidFill>
                <a:miter lim="800000"/>
                <a:headEnd/>
                <a:tailEnd/>
              </a:ln>
              <a:effectLst>
                <a:outerShdw dist="28398" dir="20006097" algn="ctr" rotWithShape="0">
                  <a:srgbClr val="7D83D5"/>
                </a:outerShdw>
              </a:effectLst>
            </p:spPr>
          </p:cxnSp>
          <p:cxnSp>
            <p:nvCxnSpPr>
              <p:cNvPr id="21516" name="AutoShape 12"/>
              <p:cNvCxnSpPr>
                <a:cxnSpLocks noChangeShapeType="1"/>
                <a:stCxn id="12302" idx="2"/>
                <a:endCxn id="12320" idx="0"/>
              </p:cNvCxnSpPr>
              <p:nvPr/>
            </p:nvCxnSpPr>
            <p:spPr bwMode="auto">
              <a:xfrm rot="16200000" flipH="1">
                <a:off x="1177" y="2965"/>
                <a:ext cx="272" cy="1190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27B6C5"/>
                </a:solidFill>
                <a:miter lim="800000"/>
                <a:headEnd/>
                <a:tailEnd/>
              </a:ln>
              <a:effectLst>
                <a:outerShdw dist="28398" dir="20006097" algn="ctr" rotWithShape="0">
                  <a:srgbClr val="7D83D5"/>
                </a:outerShdw>
              </a:effectLst>
            </p:spPr>
          </p:cxnSp>
        </p:grp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42925" y="2698750"/>
            <a:ext cx="8394700" cy="2635250"/>
            <a:chOff x="342" y="1644"/>
            <a:chExt cx="5288" cy="1660"/>
          </a:xfrm>
        </p:grpSpPr>
        <p:sp>
          <p:nvSpPr>
            <p:cNvPr id="12304" name="Rectangle 14"/>
            <p:cNvSpPr>
              <a:spLocks noChangeAspect="1" noChangeArrowheads="1"/>
            </p:cNvSpPr>
            <p:nvPr/>
          </p:nvSpPr>
          <p:spPr bwMode="auto">
            <a:xfrm>
              <a:off x="1434" y="2932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05" name="Rectangle 15"/>
            <p:cNvSpPr>
              <a:spLocks noChangeAspect="1" noChangeArrowheads="1"/>
            </p:cNvSpPr>
            <p:nvPr/>
          </p:nvSpPr>
          <p:spPr bwMode="auto">
            <a:xfrm>
              <a:off x="2856" y="2932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06" name="Rectangle 16"/>
            <p:cNvSpPr>
              <a:spLocks noChangeAspect="1" noChangeArrowheads="1"/>
            </p:cNvSpPr>
            <p:nvPr/>
          </p:nvSpPr>
          <p:spPr bwMode="auto">
            <a:xfrm>
              <a:off x="4420" y="2928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07" name="Rectangle 17"/>
            <p:cNvSpPr>
              <a:spLocks noChangeAspect="1" noChangeArrowheads="1"/>
            </p:cNvSpPr>
            <p:nvPr/>
          </p:nvSpPr>
          <p:spPr bwMode="auto">
            <a:xfrm>
              <a:off x="5072" y="2928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08" name="Rectangle 18"/>
            <p:cNvSpPr>
              <a:spLocks noChangeAspect="1" noChangeArrowheads="1"/>
            </p:cNvSpPr>
            <p:nvPr/>
          </p:nvSpPr>
          <p:spPr bwMode="auto">
            <a:xfrm>
              <a:off x="3768" y="2932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09" name="Rectangle 19"/>
            <p:cNvSpPr>
              <a:spLocks noChangeAspect="1" noChangeArrowheads="1"/>
            </p:cNvSpPr>
            <p:nvPr/>
          </p:nvSpPr>
          <p:spPr bwMode="auto">
            <a:xfrm>
              <a:off x="2196" y="2932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sp>
          <p:nvSpPr>
            <p:cNvPr id="12310" name="Rectangle 20"/>
            <p:cNvSpPr>
              <a:spLocks noChangeAspect="1" noChangeArrowheads="1"/>
            </p:cNvSpPr>
            <p:nvPr/>
          </p:nvSpPr>
          <p:spPr bwMode="auto">
            <a:xfrm>
              <a:off x="342" y="2104"/>
              <a:ext cx="558" cy="372"/>
            </a:xfrm>
            <a:prstGeom prst="rect">
              <a:avLst/>
            </a:prstGeom>
            <a:gradFill rotWithShape="0">
              <a:gsLst>
                <a:gs pos="0">
                  <a:srgbClr val="00C2BD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9481D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500" b="1">
                  <a:solidFill>
                    <a:schemeClr val="bg1"/>
                  </a:solidFill>
                </a:rPr>
                <a:t>Arbeits-</a:t>
              </a:r>
              <a:br>
                <a:rPr lang="de-DE" sz="1500" b="1">
                  <a:solidFill>
                    <a:schemeClr val="bg1"/>
                  </a:solidFill>
                </a:rPr>
              </a:br>
              <a:r>
                <a:rPr lang="de-DE" sz="1500" b="1">
                  <a:solidFill>
                    <a:schemeClr val="bg1"/>
                  </a:solidFill>
                </a:rPr>
                <a:t>paket</a:t>
              </a:r>
            </a:p>
          </p:txBody>
        </p:sp>
        <p:cxnSp>
          <p:nvCxnSpPr>
            <p:cNvPr id="21525" name="AutoShape 21"/>
            <p:cNvCxnSpPr>
              <a:cxnSpLocks noChangeShapeType="1"/>
              <a:stCxn id="12300" idx="2"/>
              <a:endCxn id="12304" idx="0"/>
            </p:cNvCxnSpPr>
            <p:nvPr/>
          </p:nvCxnSpPr>
          <p:spPr bwMode="auto">
            <a:xfrm rot="16200000" flipH="1">
              <a:off x="1403" y="2622"/>
              <a:ext cx="456" cy="16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26" name="AutoShape 22"/>
            <p:cNvCxnSpPr>
              <a:cxnSpLocks noChangeShapeType="1"/>
              <a:stCxn id="12296" idx="2"/>
              <a:endCxn id="12309" idx="0"/>
            </p:cNvCxnSpPr>
            <p:nvPr/>
          </p:nvCxnSpPr>
          <p:spPr bwMode="auto">
            <a:xfrm rot="5400000">
              <a:off x="2412" y="2539"/>
              <a:ext cx="456" cy="330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27" name="AutoShape 23"/>
            <p:cNvCxnSpPr>
              <a:cxnSpLocks noChangeShapeType="1"/>
              <a:stCxn id="12298" idx="2"/>
              <a:endCxn id="12308" idx="0"/>
            </p:cNvCxnSpPr>
            <p:nvPr/>
          </p:nvCxnSpPr>
          <p:spPr bwMode="auto">
            <a:xfrm rot="5400000">
              <a:off x="4082" y="2441"/>
              <a:ext cx="456" cy="52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28" name="AutoShape 24"/>
            <p:cNvCxnSpPr>
              <a:cxnSpLocks noChangeShapeType="1"/>
              <a:stCxn id="21542" idx="2"/>
              <a:endCxn id="12310" idx="0"/>
            </p:cNvCxnSpPr>
            <p:nvPr/>
          </p:nvCxnSpPr>
          <p:spPr bwMode="auto">
            <a:xfrm rot="5400000">
              <a:off x="1482" y="783"/>
              <a:ext cx="460" cy="2181"/>
            </a:xfrm>
            <a:prstGeom prst="bentConnector3">
              <a:avLst>
                <a:gd name="adj1" fmla="val 41301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29" name="AutoShape 25"/>
            <p:cNvCxnSpPr>
              <a:cxnSpLocks noChangeShapeType="1"/>
              <a:stCxn id="12298" idx="2"/>
              <a:endCxn id="12306" idx="0"/>
            </p:cNvCxnSpPr>
            <p:nvPr/>
          </p:nvCxnSpPr>
          <p:spPr bwMode="auto">
            <a:xfrm rot="16200000" flipH="1">
              <a:off x="4410" y="2639"/>
              <a:ext cx="452" cy="12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30" name="AutoShape 26"/>
            <p:cNvCxnSpPr>
              <a:cxnSpLocks noChangeShapeType="1"/>
              <a:stCxn id="12298" idx="2"/>
              <a:endCxn id="12307" idx="0"/>
            </p:cNvCxnSpPr>
            <p:nvPr/>
          </p:nvCxnSpPr>
          <p:spPr bwMode="auto">
            <a:xfrm rot="16200000" flipH="1">
              <a:off x="4736" y="2313"/>
              <a:ext cx="452" cy="77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cxnSp>
          <p:nvCxnSpPr>
            <p:cNvPr id="21531" name="AutoShape 27"/>
            <p:cNvCxnSpPr>
              <a:cxnSpLocks noChangeShapeType="1"/>
              <a:stCxn id="12296" idx="2"/>
              <a:endCxn id="12305" idx="0"/>
            </p:cNvCxnSpPr>
            <p:nvPr/>
          </p:nvCxnSpPr>
          <p:spPr bwMode="auto">
            <a:xfrm rot="16200000" flipH="1">
              <a:off x="2742" y="2539"/>
              <a:ext cx="456" cy="330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27B6C5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533400" y="4019550"/>
            <a:ext cx="1925638" cy="1314450"/>
            <a:chOff x="336" y="2476"/>
            <a:chExt cx="1213" cy="828"/>
          </a:xfrm>
        </p:grpSpPr>
        <p:sp>
          <p:nvSpPr>
            <p:cNvPr id="12302" name="Rectangle 29"/>
            <p:cNvSpPr>
              <a:spLocks noChangeAspect="1" noChangeArrowheads="1"/>
            </p:cNvSpPr>
            <p:nvPr/>
          </p:nvSpPr>
          <p:spPr bwMode="auto">
            <a:xfrm>
              <a:off x="336" y="2856"/>
              <a:ext cx="764" cy="448"/>
            </a:xfrm>
            <a:prstGeom prst="rect">
              <a:avLst/>
            </a:prstGeom>
            <a:gradFill rotWithShape="0">
              <a:gsLst>
                <a:gs pos="0">
                  <a:srgbClr val="FFCE87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CE87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600" b="1">
                  <a:solidFill>
                    <a:srgbClr val="000099"/>
                  </a:solidFill>
                </a:rPr>
                <a:t>Teil-</a:t>
              </a:r>
              <a:br>
                <a:rPr lang="de-DE" sz="1600" b="1">
                  <a:solidFill>
                    <a:srgbClr val="000099"/>
                  </a:solidFill>
                </a:rPr>
              </a:br>
              <a:r>
                <a:rPr lang="de-DE" sz="1600" b="1">
                  <a:solidFill>
                    <a:srgbClr val="000099"/>
                  </a:solidFill>
                </a:rPr>
                <a:t>aufgabe</a:t>
              </a:r>
            </a:p>
          </p:txBody>
        </p:sp>
        <p:cxnSp>
          <p:nvCxnSpPr>
            <p:cNvPr id="21534" name="AutoShape 30"/>
            <p:cNvCxnSpPr>
              <a:cxnSpLocks noChangeShapeType="1"/>
              <a:stCxn id="12300" idx="2"/>
              <a:endCxn id="12302" idx="0"/>
            </p:cNvCxnSpPr>
            <p:nvPr/>
          </p:nvCxnSpPr>
          <p:spPr bwMode="auto">
            <a:xfrm rot="5400000">
              <a:off x="944" y="2250"/>
              <a:ext cx="380" cy="831"/>
            </a:xfrm>
            <a:prstGeom prst="bentConnector3">
              <a:avLst>
                <a:gd name="adj1" fmla="val 60787"/>
              </a:avLst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852613" y="2698750"/>
            <a:ext cx="6013450" cy="1320800"/>
            <a:chOff x="1167" y="1644"/>
            <a:chExt cx="3788" cy="832"/>
          </a:xfrm>
        </p:grpSpPr>
        <p:sp>
          <p:nvSpPr>
            <p:cNvPr id="12296" name="Rectangle 32"/>
            <p:cNvSpPr>
              <a:spLocks noChangeAspect="1" noChangeArrowheads="1"/>
            </p:cNvSpPr>
            <p:nvPr/>
          </p:nvSpPr>
          <p:spPr bwMode="auto">
            <a:xfrm>
              <a:off x="2423" y="2028"/>
              <a:ext cx="764" cy="448"/>
            </a:xfrm>
            <a:prstGeom prst="rect">
              <a:avLst/>
            </a:prstGeom>
            <a:gradFill rotWithShape="0">
              <a:gsLst>
                <a:gs pos="0">
                  <a:srgbClr val="FFCE87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CE87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600" b="1">
                  <a:solidFill>
                    <a:srgbClr val="000099"/>
                  </a:solidFill>
                </a:rPr>
                <a:t>Teil-</a:t>
              </a:r>
              <a:br>
                <a:rPr lang="de-DE" sz="1600" b="1">
                  <a:solidFill>
                    <a:srgbClr val="000099"/>
                  </a:solidFill>
                </a:rPr>
              </a:br>
              <a:r>
                <a:rPr lang="de-DE" sz="1600" b="1">
                  <a:solidFill>
                    <a:srgbClr val="000099"/>
                  </a:solidFill>
                </a:rPr>
                <a:t>aufgabe</a:t>
              </a:r>
            </a:p>
          </p:txBody>
        </p:sp>
        <p:cxnSp>
          <p:nvCxnSpPr>
            <p:cNvPr id="21537" name="AutoShape 33"/>
            <p:cNvCxnSpPr>
              <a:cxnSpLocks noChangeShapeType="1"/>
              <a:stCxn id="21542" idx="2"/>
              <a:endCxn id="12296" idx="0"/>
            </p:cNvCxnSpPr>
            <p:nvPr/>
          </p:nvCxnSpPr>
          <p:spPr bwMode="auto">
            <a:xfrm>
              <a:off x="2802" y="1644"/>
              <a:ext cx="3" cy="384"/>
            </a:xfrm>
            <a:prstGeom prst="straightConnector1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sp>
          <p:nvSpPr>
            <p:cNvPr id="12298" name="Rectangle 34"/>
            <p:cNvSpPr>
              <a:spLocks noChangeAspect="1" noChangeArrowheads="1"/>
            </p:cNvSpPr>
            <p:nvPr/>
          </p:nvSpPr>
          <p:spPr bwMode="auto">
            <a:xfrm>
              <a:off x="4191" y="2028"/>
              <a:ext cx="764" cy="448"/>
            </a:xfrm>
            <a:prstGeom prst="rect">
              <a:avLst/>
            </a:prstGeom>
            <a:gradFill rotWithShape="0">
              <a:gsLst>
                <a:gs pos="0">
                  <a:srgbClr val="FFCE87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CE87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600" b="1">
                  <a:solidFill>
                    <a:srgbClr val="000099"/>
                  </a:solidFill>
                </a:rPr>
                <a:t>Teil-</a:t>
              </a:r>
              <a:br>
                <a:rPr lang="de-DE" sz="1600" b="1">
                  <a:solidFill>
                    <a:srgbClr val="000099"/>
                  </a:solidFill>
                </a:rPr>
              </a:br>
              <a:r>
                <a:rPr lang="de-DE" sz="1600" b="1">
                  <a:solidFill>
                    <a:srgbClr val="000099"/>
                  </a:solidFill>
                </a:rPr>
                <a:t>aufgabe</a:t>
              </a:r>
            </a:p>
          </p:txBody>
        </p:sp>
        <p:cxnSp>
          <p:nvCxnSpPr>
            <p:cNvPr id="21539" name="AutoShape 35"/>
            <p:cNvCxnSpPr>
              <a:cxnSpLocks noChangeShapeType="1"/>
              <a:stCxn id="21542" idx="2"/>
              <a:endCxn id="12298" idx="0"/>
            </p:cNvCxnSpPr>
            <p:nvPr/>
          </p:nvCxnSpPr>
          <p:spPr bwMode="auto">
            <a:xfrm rot="16200000" flipH="1">
              <a:off x="3496" y="950"/>
              <a:ext cx="384" cy="1771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  <p:sp>
          <p:nvSpPr>
            <p:cNvPr id="12300" name="Rectangle 36"/>
            <p:cNvSpPr>
              <a:spLocks noChangeAspect="1" noChangeArrowheads="1"/>
            </p:cNvSpPr>
            <p:nvPr/>
          </p:nvSpPr>
          <p:spPr bwMode="auto">
            <a:xfrm>
              <a:off x="1167" y="2028"/>
              <a:ext cx="764" cy="448"/>
            </a:xfrm>
            <a:prstGeom prst="rect">
              <a:avLst/>
            </a:prstGeom>
            <a:gradFill rotWithShape="0">
              <a:gsLst>
                <a:gs pos="0">
                  <a:srgbClr val="FFCE87"/>
                </a:gs>
                <a:gs pos="100000">
                  <a:srgbClr val="9481D1"/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4" dir="t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CE87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de-DE" sz="1600" b="1">
                  <a:solidFill>
                    <a:srgbClr val="000099"/>
                  </a:solidFill>
                </a:rPr>
                <a:t>Teil-</a:t>
              </a:r>
              <a:br>
                <a:rPr lang="de-DE" sz="1600" b="1">
                  <a:solidFill>
                    <a:srgbClr val="000099"/>
                  </a:solidFill>
                </a:rPr>
              </a:br>
              <a:r>
                <a:rPr lang="de-DE" sz="1600" b="1">
                  <a:solidFill>
                    <a:srgbClr val="000099"/>
                  </a:solidFill>
                </a:rPr>
                <a:t>aufgabe</a:t>
              </a:r>
            </a:p>
          </p:txBody>
        </p:sp>
        <p:cxnSp>
          <p:nvCxnSpPr>
            <p:cNvPr id="21541" name="AutoShape 37"/>
            <p:cNvCxnSpPr>
              <a:cxnSpLocks noChangeShapeType="1"/>
              <a:stCxn id="21542" idx="2"/>
              <a:endCxn id="12300" idx="0"/>
            </p:cNvCxnSpPr>
            <p:nvPr/>
          </p:nvCxnSpPr>
          <p:spPr bwMode="auto">
            <a:xfrm rot="5400000">
              <a:off x="1984" y="1209"/>
              <a:ext cx="384" cy="125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7D83D5"/>
              </a:outerShdw>
            </a:effectLst>
          </p:spPr>
        </p:cxnSp>
      </p:grp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3457575" y="1860550"/>
            <a:ext cx="1981200" cy="838200"/>
          </a:xfrm>
          <a:prstGeom prst="rect">
            <a:avLst/>
          </a:prstGeom>
          <a:gradFill rotWithShape="0">
            <a:gsLst>
              <a:gs pos="0">
                <a:srgbClr val="0097CC"/>
              </a:gs>
              <a:gs pos="100000">
                <a:srgbClr val="9481D1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9481D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de-DE" sz="2800" b="1">
                <a:solidFill>
                  <a:schemeClr val="bg1"/>
                </a:solidFill>
              </a:rPr>
              <a:t>Projekt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4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3313" y="274638"/>
            <a:ext cx="7099300" cy="1143000"/>
          </a:xfrm>
        </p:spPr>
        <p:txBody>
          <a:bodyPr/>
          <a:lstStyle/>
          <a:p>
            <a:pPr eaLnBrk="1" hangingPunct="1"/>
            <a:r>
              <a:rPr lang="de-DE" smtClean="0"/>
              <a:t>Erweitertes Phasenmodell</a:t>
            </a: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304800" y="1295400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Problem-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1422400" y="2055813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Konzept-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2540000" y="2817813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Definitions-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657600" y="3578225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Entwicklungs-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4775200" y="4340225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Fertigungs-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5892800" y="5100638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Installations-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7010400" y="5862638"/>
            <a:ext cx="1524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Betriebs-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cxnSp>
        <p:nvCxnSpPr>
          <p:cNvPr id="23562" name="AutoShape 10"/>
          <p:cNvCxnSpPr>
            <a:cxnSpLocks noChangeShapeType="1"/>
            <a:stCxn id="23555" idx="0"/>
            <a:endCxn id="23556" idx="6"/>
          </p:cNvCxnSpPr>
          <p:nvPr/>
        </p:nvCxnSpPr>
        <p:spPr bwMode="auto">
          <a:xfrm>
            <a:off x="1828800" y="1638300"/>
            <a:ext cx="355600" cy="417513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3563" name="AutoShape 11"/>
          <p:cNvCxnSpPr>
            <a:cxnSpLocks noChangeShapeType="1"/>
            <a:stCxn id="23557" idx="0"/>
            <a:endCxn id="23558" idx="6"/>
          </p:cNvCxnSpPr>
          <p:nvPr/>
        </p:nvCxnSpPr>
        <p:spPr bwMode="auto">
          <a:xfrm>
            <a:off x="4064000" y="3160713"/>
            <a:ext cx="355600" cy="417512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3564" name="AutoShape 12"/>
          <p:cNvCxnSpPr>
            <a:cxnSpLocks noChangeShapeType="1"/>
            <a:stCxn id="23558" idx="0"/>
            <a:endCxn id="23559" idx="6"/>
          </p:cNvCxnSpPr>
          <p:nvPr/>
        </p:nvCxnSpPr>
        <p:spPr bwMode="auto">
          <a:xfrm>
            <a:off x="5181600" y="3921125"/>
            <a:ext cx="355600" cy="4191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3565" name="AutoShape 13"/>
          <p:cNvCxnSpPr>
            <a:cxnSpLocks noChangeShapeType="1"/>
            <a:stCxn id="23559" idx="0"/>
            <a:endCxn id="23560" idx="6"/>
          </p:cNvCxnSpPr>
          <p:nvPr/>
        </p:nvCxnSpPr>
        <p:spPr bwMode="auto">
          <a:xfrm>
            <a:off x="6299200" y="4683125"/>
            <a:ext cx="355600" cy="417513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3566" name="AutoShape 14"/>
          <p:cNvCxnSpPr>
            <a:cxnSpLocks noChangeShapeType="1"/>
            <a:stCxn id="23560" idx="0"/>
            <a:endCxn id="23561" idx="6"/>
          </p:cNvCxnSpPr>
          <p:nvPr/>
        </p:nvCxnSpPr>
        <p:spPr bwMode="auto">
          <a:xfrm>
            <a:off x="7416800" y="5443538"/>
            <a:ext cx="355600" cy="4191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3567" name="AutoShape 15"/>
          <p:cNvCxnSpPr>
            <a:cxnSpLocks noChangeShapeType="1"/>
            <a:stCxn id="23556" idx="0"/>
            <a:endCxn id="23557" idx="6"/>
          </p:cNvCxnSpPr>
          <p:nvPr/>
        </p:nvCxnSpPr>
        <p:spPr bwMode="auto">
          <a:xfrm>
            <a:off x="2946400" y="2398713"/>
            <a:ext cx="355600" cy="4191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nimBg="1" autoUpdateAnimBg="0"/>
      <p:bldP spid="23556" grpId="0" animBg="1" autoUpdateAnimBg="0"/>
      <p:bldP spid="23557" grpId="0" animBg="1" autoUpdateAnimBg="0"/>
      <p:bldP spid="23558" grpId="0" animBg="1" autoUpdateAnimBg="0"/>
      <p:bldP spid="23559" grpId="0" animBg="1" autoUpdateAnimBg="0"/>
      <p:bldP spid="23560" grpId="0" animBg="1" autoUpdateAnimBg="0"/>
      <p:bldP spid="2356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2928938" y="2000250"/>
            <a:ext cx="3286125" cy="1428750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Lenkungs-ausschuss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428625" y="642938"/>
            <a:ext cx="2286000" cy="64293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 dirty="0">
                <a:solidFill>
                  <a:schemeClr val="accent6"/>
                </a:solidFill>
              </a:rPr>
              <a:t>Linie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6000750" y="4214813"/>
            <a:ext cx="2286000" cy="64293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6"/>
                </a:solidFill>
              </a:rPr>
              <a:t>Projektleiter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842963" y="4214813"/>
            <a:ext cx="2286000" cy="64293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6"/>
                </a:solidFill>
              </a:rPr>
              <a:t>Projektleiter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6286500" y="642938"/>
            <a:ext cx="2286000" cy="64293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accent6"/>
                </a:solidFill>
              </a:rPr>
              <a:t>Andere Bereiche</a:t>
            </a:r>
          </a:p>
        </p:txBody>
      </p:sp>
      <p:sp>
        <p:nvSpPr>
          <p:cNvPr id="8" name="Rechteck 7"/>
          <p:cNvSpPr/>
          <p:nvPr/>
        </p:nvSpPr>
        <p:spPr>
          <a:xfrm>
            <a:off x="1200150" y="5572125"/>
            <a:ext cx="1571625" cy="42862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Team</a:t>
            </a:r>
          </a:p>
        </p:txBody>
      </p:sp>
      <p:sp>
        <p:nvSpPr>
          <p:cNvPr id="9" name="Rechteck 8"/>
          <p:cNvSpPr/>
          <p:nvPr/>
        </p:nvSpPr>
        <p:spPr>
          <a:xfrm>
            <a:off x="6357938" y="5572125"/>
            <a:ext cx="1571625" cy="42862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Team</a:t>
            </a:r>
          </a:p>
        </p:txBody>
      </p:sp>
      <p:cxnSp>
        <p:nvCxnSpPr>
          <p:cNvPr id="11" name="Gerade Verbindung 10"/>
          <p:cNvCxnSpPr>
            <a:stCxn id="7" idx="2"/>
            <a:endCxn id="3" idx="7"/>
          </p:cNvCxnSpPr>
          <p:nvPr/>
        </p:nvCxnSpPr>
        <p:spPr>
          <a:xfrm rot="5400000">
            <a:off x="6119812" y="900113"/>
            <a:ext cx="923925" cy="169545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>
            <a:stCxn id="4" idx="2"/>
            <a:endCxn id="3" idx="1"/>
          </p:cNvCxnSpPr>
          <p:nvPr/>
        </p:nvCxnSpPr>
        <p:spPr>
          <a:xfrm rot="16200000" flipH="1">
            <a:off x="2028825" y="828675"/>
            <a:ext cx="923925" cy="1838325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6" idx="0"/>
            <a:endCxn id="3" idx="3"/>
          </p:cNvCxnSpPr>
          <p:nvPr/>
        </p:nvCxnSpPr>
        <p:spPr>
          <a:xfrm rot="5400000" flipH="1" flipV="1">
            <a:off x="2200275" y="3005138"/>
            <a:ext cx="995363" cy="142398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>
            <a:stCxn id="5" idx="0"/>
            <a:endCxn id="3" idx="5"/>
          </p:cNvCxnSpPr>
          <p:nvPr/>
        </p:nvCxnSpPr>
        <p:spPr>
          <a:xfrm rot="16200000" flipV="1">
            <a:off x="5941218" y="3012282"/>
            <a:ext cx="995363" cy="140970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>
            <a:stCxn id="9" idx="0"/>
            <a:endCxn id="5" idx="2"/>
          </p:cNvCxnSpPr>
          <p:nvPr/>
        </p:nvCxnSpPr>
        <p:spPr>
          <a:xfrm rot="5400000" flipH="1" flipV="1">
            <a:off x="6787356" y="5215732"/>
            <a:ext cx="714375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>
            <a:stCxn id="8" idx="0"/>
            <a:endCxn id="6" idx="2"/>
          </p:cNvCxnSpPr>
          <p:nvPr/>
        </p:nvCxnSpPr>
        <p:spPr>
          <a:xfrm rot="5400000" flipH="1" flipV="1">
            <a:off x="1627981" y="5215732"/>
            <a:ext cx="714375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600" dirty="0" smtClean="0"/>
              <a:t>Revolvierender Ablauf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914400" y="1905000"/>
            <a:ext cx="1905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Problem-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2286000" y="2857500"/>
            <a:ext cx="1905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Konzept-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3657600" y="3810000"/>
            <a:ext cx="1905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Planungs-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5029200" y="4762500"/>
            <a:ext cx="1905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Überwachungs-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6400800" y="5715000"/>
            <a:ext cx="1905000" cy="6858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500" b="1">
                <a:solidFill>
                  <a:srgbClr val="000066"/>
                </a:solidFill>
              </a:rPr>
              <a:t>Abschluss-</a:t>
            </a:r>
            <a:br>
              <a:rPr lang="de-DE" sz="1500" b="1">
                <a:solidFill>
                  <a:srgbClr val="000066"/>
                </a:solidFill>
              </a:rPr>
            </a:br>
            <a:r>
              <a:rPr lang="de-DE" sz="1500" b="1">
                <a:solidFill>
                  <a:srgbClr val="000066"/>
                </a:solidFill>
              </a:rPr>
              <a:t>phase</a:t>
            </a:r>
          </a:p>
        </p:txBody>
      </p:sp>
      <p:cxnSp>
        <p:nvCxnSpPr>
          <p:cNvPr id="24584" name="AutoShape 8"/>
          <p:cNvCxnSpPr>
            <a:cxnSpLocks noChangeShapeType="1"/>
            <a:stCxn id="24579" idx="0"/>
            <a:endCxn id="24580" idx="6"/>
          </p:cNvCxnSpPr>
          <p:nvPr/>
        </p:nvCxnSpPr>
        <p:spPr bwMode="auto">
          <a:xfrm>
            <a:off x="2819400" y="2247900"/>
            <a:ext cx="419100" cy="6096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4585" name="AutoShape 9"/>
          <p:cNvCxnSpPr>
            <a:cxnSpLocks noChangeShapeType="1"/>
            <a:stCxn id="24581" idx="0"/>
            <a:endCxn id="24582" idx="6"/>
          </p:cNvCxnSpPr>
          <p:nvPr/>
        </p:nvCxnSpPr>
        <p:spPr bwMode="auto">
          <a:xfrm>
            <a:off x="5562600" y="4152900"/>
            <a:ext cx="419100" cy="6096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4586" name="AutoShape 10"/>
          <p:cNvCxnSpPr>
            <a:cxnSpLocks noChangeShapeType="1"/>
            <a:stCxn id="24582" idx="0"/>
            <a:endCxn id="24583" idx="6"/>
          </p:cNvCxnSpPr>
          <p:nvPr/>
        </p:nvCxnSpPr>
        <p:spPr bwMode="auto">
          <a:xfrm>
            <a:off x="6934200" y="5105400"/>
            <a:ext cx="419100" cy="6096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4587" name="AutoShape 11"/>
          <p:cNvCxnSpPr>
            <a:cxnSpLocks noChangeShapeType="1"/>
            <a:stCxn id="24580" idx="0"/>
            <a:endCxn id="24581" idx="6"/>
          </p:cNvCxnSpPr>
          <p:nvPr/>
        </p:nvCxnSpPr>
        <p:spPr bwMode="auto">
          <a:xfrm>
            <a:off x="4191000" y="3200400"/>
            <a:ext cx="419100" cy="609600"/>
          </a:xfrm>
          <a:prstGeom prst="bentConnector2">
            <a:avLst/>
          </a:prstGeom>
          <a:noFill/>
          <a:ln w="28575">
            <a:solidFill>
              <a:srgbClr val="97A5CB"/>
            </a:solidFill>
            <a:miter lim="800000"/>
            <a:headEnd/>
            <a:tailEnd type="triangle" w="med" len="med"/>
          </a:ln>
          <a:effectLst>
            <a:outerShdw dist="28398" dir="1593903" algn="ctr" rotWithShape="0">
              <a:srgbClr val="D9D9FF"/>
            </a:outerShdw>
          </a:effectLst>
        </p:spPr>
      </p:cxnSp>
      <p:cxnSp>
        <p:nvCxnSpPr>
          <p:cNvPr id="24588" name="AutoShape 12"/>
          <p:cNvCxnSpPr>
            <a:cxnSpLocks noChangeShapeType="1"/>
            <a:stCxn id="24581" idx="2"/>
            <a:endCxn id="24580" idx="2"/>
          </p:cNvCxnSpPr>
          <p:nvPr/>
        </p:nvCxnSpPr>
        <p:spPr bwMode="auto">
          <a:xfrm rot="16200000" flipV="1">
            <a:off x="3448050" y="3333750"/>
            <a:ext cx="952500" cy="1371600"/>
          </a:xfrm>
          <a:prstGeom prst="bentConnector3">
            <a:avLst>
              <a:gd name="adj1" fmla="val -63000"/>
            </a:avLst>
          </a:prstGeom>
          <a:noFill/>
          <a:ln w="28575">
            <a:solidFill>
              <a:srgbClr val="79BCFF"/>
            </a:solidFill>
            <a:prstDash val="dash"/>
            <a:miter lim="800000"/>
            <a:headEnd/>
            <a:tailEnd type="triangle" w="med" len="med"/>
          </a:ln>
          <a:effectLst>
            <a:outerShdw dist="35921" dir="2700000" algn="ctr" rotWithShape="0">
              <a:srgbClr val="D9D9FF"/>
            </a:outerShdw>
          </a:effectLst>
        </p:spPr>
      </p:cxnSp>
      <p:cxnSp>
        <p:nvCxnSpPr>
          <p:cNvPr id="24589" name="AutoShape 13"/>
          <p:cNvCxnSpPr>
            <a:cxnSpLocks noChangeShapeType="1"/>
            <a:stCxn id="24582" idx="4"/>
            <a:endCxn id="24581" idx="2"/>
          </p:cNvCxnSpPr>
          <p:nvPr/>
        </p:nvCxnSpPr>
        <p:spPr bwMode="auto">
          <a:xfrm rot="10800000">
            <a:off x="4610100" y="4495800"/>
            <a:ext cx="419100" cy="609600"/>
          </a:xfrm>
          <a:prstGeom prst="bentConnector2">
            <a:avLst/>
          </a:prstGeom>
          <a:noFill/>
          <a:ln w="28575">
            <a:solidFill>
              <a:srgbClr val="79BCFF"/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rgbClr val="D9D9FF"/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 autoUpdateAnimBg="0"/>
      <p:bldP spid="24580" grpId="0" animBg="1" autoUpdateAnimBg="0"/>
      <p:bldP spid="24581" grpId="0" animBg="1" autoUpdateAnimBg="0"/>
      <p:bldP spid="24582" grpId="0" animBg="1" autoUpdateAnimBg="0"/>
      <p:bldP spid="2458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9" name="Oval 5"/>
          <p:cNvSpPr>
            <a:spLocks noChangeArrowheads="1"/>
          </p:cNvSpPr>
          <p:nvPr/>
        </p:nvSpPr>
        <p:spPr bwMode="auto">
          <a:xfrm>
            <a:off x="900113" y="2420938"/>
            <a:ext cx="1668462" cy="885825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0" hangingPunct="0"/>
            <a:r>
              <a:rPr lang="de-DE" sz="1600" b="1" dirty="0" smtClean="0">
                <a:solidFill>
                  <a:srgbClr val="000066"/>
                </a:solidFill>
              </a:rPr>
              <a:t>Initiierungs-</a:t>
            </a:r>
          </a:p>
          <a:p>
            <a:pPr algn="ctr" eaLnBrk="0" hangingPunct="0"/>
            <a:r>
              <a:rPr lang="de-DE" sz="1600" b="1" dirty="0" err="1" smtClean="0">
                <a:solidFill>
                  <a:srgbClr val="000066"/>
                </a:solidFill>
              </a:rPr>
              <a:t>prozess</a:t>
            </a:r>
            <a:endParaRPr lang="de-DE" sz="1600" b="1" dirty="0">
              <a:solidFill>
                <a:srgbClr val="000066"/>
              </a:solidFill>
            </a:endParaRPr>
          </a:p>
        </p:txBody>
      </p:sp>
      <p:sp>
        <p:nvSpPr>
          <p:cNvPr id="8207" name="Oval 8"/>
          <p:cNvSpPr>
            <a:spLocks noChangeArrowheads="1"/>
          </p:cNvSpPr>
          <p:nvPr/>
        </p:nvSpPr>
        <p:spPr bwMode="auto">
          <a:xfrm>
            <a:off x="2411413" y="3068638"/>
            <a:ext cx="1584325" cy="890587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0" hangingPunct="0"/>
            <a:r>
              <a:rPr lang="de-DE" sz="1600" b="1" dirty="0" smtClean="0">
                <a:solidFill>
                  <a:srgbClr val="000066"/>
                </a:solidFill>
              </a:rPr>
              <a:t>Planungs-</a:t>
            </a:r>
          </a:p>
          <a:p>
            <a:pPr algn="ctr" eaLnBrk="0" hangingPunct="0"/>
            <a:r>
              <a:rPr lang="de-DE" sz="1600" b="1" dirty="0" err="1" smtClean="0">
                <a:solidFill>
                  <a:srgbClr val="000066"/>
                </a:solidFill>
              </a:rPr>
              <a:t>prozess</a:t>
            </a:r>
            <a:endParaRPr lang="de-DE" sz="1600" b="1" dirty="0">
              <a:solidFill>
                <a:srgbClr val="000066"/>
              </a:solidFill>
            </a:endParaRPr>
          </a:p>
        </p:txBody>
      </p:sp>
      <p:sp>
        <p:nvSpPr>
          <p:cNvPr id="8205" name="Oval 11"/>
          <p:cNvSpPr>
            <a:spLocks noChangeArrowheads="1"/>
          </p:cNvSpPr>
          <p:nvPr/>
        </p:nvSpPr>
        <p:spPr bwMode="auto">
          <a:xfrm>
            <a:off x="5219700" y="4508500"/>
            <a:ext cx="1655763" cy="8636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0" hangingPunct="0"/>
            <a:r>
              <a:rPr lang="de-DE" sz="1600" b="1" dirty="0">
                <a:solidFill>
                  <a:srgbClr val="000066"/>
                </a:solidFill>
              </a:rPr>
              <a:t>Steuerungs-</a:t>
            </a:r>
          </a:p>
          <a:p>
            <a:pPr algn="ctr" eaLnBrk="0" hangingPunct="0"/>
            <a:r>
              <a:rPr lang="de-DE" sz="1600" b="1" dirty="0" err="1">
                <a:solidFill>
                  <a:srgbClr val="000066"/>
                </a:solidFill>
              </a:rPr>
              <a:t>prozess</a:t>
            </a:r>
            <a:endParaRPr lang="de-DE" sz="1600" b="1" dirty="0">
              <a:solidFill>
                <a:srgbClr val="000066"/>
              </a:solidFill>
            </a:endParaRPr>
          </a:p>
        </p:txBody>
      </p:sp>
      <p:sp>
        <p:nvSpPr>
          <p:cNvPr id="8203" name="Oval 14"/>
          <p:cNvSpPr>
            <a:spLocks noChangeArrowheads="1"/>
          </p:cNvSpPr>
          <p:nvPr/>
        </p:nvSpPr>
        <p:spPr bwMode="auto">
          <a:xfrm>
            <a:off x="3779838" y="3759200"/>
            <a:ext cx="1741487" cy="941388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0" hangingPunct="0"/>
            <a:r>
              <a:rPr lang="de-DE" sz="1600" b="1" dirty="0" smtClean="0">
                <a:solidFill>
                  <a:srgbClr val="000066"/>
                </a:solidFill>
              </a:rPr>
              <a:t>Ausführungs-</a:t>
            </a:r>
          </a:p>
          <a:p>
            <a:pPr algn="ctr" eaLnBrk="0" hangingPunct="0"/>
            <a:r>
              <a:rPr lang="de-DE" sz="1600" b="1" dirty="0" err="1" smtClean="0">
                <a:solidFill>
                  <a:srgbClr val="000066"/>
                </a:solidFill>
              </a:rPr>
              <a:t>prozess</a:t>
            </a:r>
            <a:endParaRPr lang="de-DE" sz="1600" b="1" dirty="0">
              <a:solidFill>
                <a:srgbClr val="000066"/>
              </a:solidFill>
            </a:endParaRPr>
          </a:p>
        </p:txBody>
      </p:sp>
      <p:sp>
        <p:nvSpPr>
          <p:cNvPr id="8201" name="Oval 17"/>
          <p:cNvSpPr>
            <a:spLocks noChangeArrowheads="1"/>
          </p:cNvSpPr>
          <p:nvPr/>
        </p:nvSpPr>
        <p:spPr bwMode="auto">
          <a:xfrm>
            <a:off x="6732588" y="5126038"/>
            <a:ext cx="1597025" cy="936625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50000">
                <a:srgbClr val="CCECFF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eaLnBrk="0" hangingPunct="0"/>
            <a:r>
              <a:rPr lang="de-DE" sz="1600" b="1" dirty="0" err="1" smtClean="0">
                <a:solidFill>
                  <a:srgbClr val="000066"/>
                </a:solidFill>
              </a:rPr>
              <a:t>Abschluß</a:t>
            </a:r>
            <a:r>
              <a:rPr lang="de-DE" sz="1600" b="1" dirty="0" smtClean="0">
                <a:solidFill>
                  <a:srgbClr val="000066"/>
                </a:solidFill>
              </a:rPr>
              <a:t>-</a:t>
            </a:r>
          </a:p>
          <a:p>
            <a:pPr algn="ctr" eaLnBrk="0" hangingPunct="0"/>
            <a:r>
              <a:rPr lang="de-DE" sz="1600" b="1" dirty="0" err="1" smtClean="0">
                <a:solidFill>
                  <a:srgbClr val="000066"/>
                </a:solidFill>
              </a:rPr>
              <a:t>prozess</a:t>
            </a:r>
            <a:endParaRPr lang="de-DE" sz="1600" b="1" dirty="0">
              <a:solidFill>
                <a:srgbClr val="000066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600" dirty="0"/>
              <a:t>Prozessgruppen des </a:t>
            </a:r>
            <a:r>
              <a:rPr lang="de-AT" sz="3600" dirty="0" smtClean="0"/>
              <a:t>Projektmanagements nach PMI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363745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de-DE" sz="3600" dirty="0"/>
              <a:t>Iteration der </a:t>
            </a:r>
            <a:r>
              <a:rPr lang="de-DE" sz="3600" dirty="0" smtClean="0"/>
              <a:t>PMI Prozessgruppen</a:t>
            </a:r>
            <a:endParaRPr lang="de-DE" sz="3600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514396" y="2111943"/>
            <a:ext cx="5754844" cy="3500890"/>
            <a:chOff x="1726088" y="2540001"/>
            <a:chExt cx="5754844" cy="3500890"/>
          </a:xfrm>
        </p:grpSpPr>
        <p:sp>
          <p:nvSpPr>
            <p:cNvPr id="134148" name="Line 4"/>
            <p:cNvSpPr>
              <a:spLocks noChangeShapeType="1"/>
            </p:cNvSpPr>
            <p:nvPr/>
          </p:nvSpPr>
          <p:spPr bwMode="auto">
            <a:xfrm>
              <a:off x="3492500" y="2998788"/>
              <a:ext cx="792163" cy="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/>
              <a:tailEnd type="triangl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149" name="Line 5"/>
            <p:cNvSpPr>
              <a:spLocks noChangeShapeType="1"/>
            </p:cNvSpPr>
            <p:nvPr/>
          </p:nvSpPr>
          <p:spPr bwMode="auto">
            <a:xfrm flipV="1">
              <a:off x="4211638" y="3430588"/>
              <a:ext cx="504825" cy="43180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/>
              <a:tailEnd type="triangl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150" name="Line 6"/>
            <p:cNvSpPr>
              <a:spLocks noChangeShapeType="1"/>
            </p:cNvSpPr>
            <p:nvPr/>
          </p:nvSpPr>
          <p:spPr bwMode="auto">
            <a:xfrm>
              <a:off x="5651500" y="3502025"/>
              <a:ext cx="346075" cy="41910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/>
              <a:tailEnd type="triangl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151" name="Line 7"/>
            <p:cNvSpPr>
              <a:spLocks noChangeShapeType="1"/>
            </p:cNvSpPr>
            <p:nvPr/>
          </p:nvSpPr>
          <p:spPr bwMode="auto">
            <a:xfrm>
              <a:off x="4500563" y="4654550"/>
              <a:ext cx="358775" cy="43180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/>
              <a:tailEnd type="triangl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152" name="Line 8"/>
            <p:cNvSpPr>
              <a:spLocks noChangeShapeType="1"/>
            </p:cNvSpPr>
            <p:nvPr/>
          </p:nvSpPr>
          <p:spPr bwMode="auto">
            <a:xfrm>
              <a:off x="4716463" y="4294188"/>
              <a:ext cx="935037" cy="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/>
              <a:tailEnd type="triangl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34168" name="Line 24"/>
            <p:cNvSpPr>
              <a:spLocks noChangeShapeType="1"/>
            </p:cNvSpPr>
            <p:nvPr/>
          </p:nvSpPr>
          <p:spPr bwMode="auto">
            <a:xfrm>
              <a:off x="4716463" y="4510088"/>
              <a:ext cx="935037" cy="0"/>
            </a:xfrm>
            <a:prstGeom prst="line">
              <a:avLst/>
            </a:prstGeom>
            <a:noFill/>
            <a:ln w="28575">
              <a:solidFill>
                <a:srgbClr val="97A5CB"/>
              </a:solidFill>
              <a:miter lim="800000"/>
              <a:headEnd type="triangle"/>
              <a:tailEnd type="none" w="med" len="med"/>
            </a:ln>
            <a:effectLst>
              <a:outerShdw dist="28398" dir="1593903" algn="ctr" rotWithShape="0">
                <a:srgbClr val="D9D9FF"/>
              </a:outerShdw>
            </a:effec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1726088" y="2550884"/>
              <a:ext cx="1668462" cy="885825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CCEC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 smtClean="0">
                  <a:solidFill>
                    <a:srgbClr val="000066"/>
                  </a:solidFill>
                </a:rPr>
                <a:t>Initiierungs-</a:t>
              </a:r>
            </a:p>
            <a:p>
              <a:pPr algn="ctr" eaLnBrk="0" hangingPunct="0"/>
              <a:r>
                <a:rPr lang="de-DE" sz="1600" b="1" dirty="0" err="1" smtClean="0">
                  <a:solidFill>
                    <a:srgbClr val="000066"/>
                  </a:solidFill>
                </a:rPr>
                <a:t>prozess</a:t>
              </a:r>
              <a:endParaRPr lang="de-DE" sz="1600" b="1" dirty="0">
                <a:solidFill>
                  <a:srgbClr val="000066"/>
                </a:solidFill>
              </a:endParaRPr>
            </a:p>
          </p:txBody>
        </p:sp>
        <p:sp>
          <p:nvSpPr>
            <p:cNvPr id="28" name="Oval 8"/>
            <p:cNvSpPr>
              <a:spLocks noChangeArrowheads="1"/>
            </p:cNvSpPr>
            <p:nvPr/>
          </p:nvSpPr>
          <p:spPr bwMode="auto">
            <a:xfrm>
              <a:off x="4391818" y="2540001"/>
              <a:ext cx="1584325" cy="890587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CCEC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 smtClean="0">
                  <a:solidFill>
                    <a:srgbClr val="000066"/>
                  </a:solidFill>
                </a:rPr>
                <a:t>Planungs-</a:t>
              </a:r>
            </a:p>
            <a:p>
              <a:pPr algn="ctr" eaLnBrk="0" hangingPunct="0"/>
              <a:r>
                <a:rPr lang="de-DE" sz="1600" b="1" dirty="0" err="1" smtClean="0">
                  <a:solidFill>
                    <a:srgbClr val="000066"/>
                  </a:solidFill>
                </a:rPr>
                <a:t>prozess</a:t>
              </a:r>
              <a:endParaRPr lang="de-DE" sz="1600" b="1" dirty="0">
                <a:solidFill>
                  <a:srgbClr val="000066"/>
                </a:solidFill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5739445" y="3933376"/>
              <a:ext cx="1741487" cy="94138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CCEC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 smtClean="0">
                  <a:solidFill>
                    <a:srgbClr val="000066"/>
                  </a:solidFill>
                </a:rPr>
                <a:t>Ausführungs-</a:t>
              </a:r>
            </a:p>
            <a:p>
              <a:pPr algn="ctr" eaLnBrk="0" hangingPunct="0"/>
              <a:r>
                <a:rPr lang="de-DE" sz="1600" b="1" dirty="0" err="1" smtClean="0">
                  <a:solidFill>
                    <a:srgbClr val="000066"/>
                  </a:solidFill>
                </a:rPr>
                <a:t>prozess</a:t>
              </a:r>
              <a:endParaRPr lang="de-DE" sz="1600" b="1" dirty="0">
                <a:solidFill>
                  <a:srgbClr val="000066"/>
                </a:solidFill>
              </a:endParaRPr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2883497" y="3921125"/>
              <a:ext cx="1655763" cy="86360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CCEC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>
                  <a:solidFill>
                    <a:srgbClr val="000066"/>
                  </a:solidFill>
                </a:rPr>
                <a:t>Steuerungs-</a:t>
              </a:r>
            </a:p>
            <a:p>
              <a:pPr algn="ctr" eaLnBrk="0" hangingPunct="0"/>
              <a:r>
                <a:rPr lang="de-DE" sz="1600" b="1" dirty="0" err="1">
                  <a:solidFill>
                    <a:srgbClr val="000066"/>
                  </a:solidFill>
                </a:rPr>
                <a:t>prozess</a:t>
              </a:r>
              <a:endParaRPr lang="de-DE" sz="1600" b="1" dirty="0">
                <a:solidFill>
                  <a:srgbClr val="000066"/>
                </a:solidFill>
              </a:endParaRPr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4381051" y="5104266"/>
              <a:ext cx="1597025" cy="936625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CCECFF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 eaLnBrk="0" hangingPunct="0"/>
              <a:r>
                <a:rPr lang="de-DE" sz="1600" b="1" dirty="0" err="1" smtClean="0">
                  <a:solidFill>
                    <a:srgbClr val="000066"/>
                  </a:solidFill>
                </a:rPr>
                <a:t>Abschluß</a:t>
              </a:r>
              <a:r>
                <a:rPr lang="de-DE" sz="1600" b="1" dirty="0" smtClean="0">
                  <a:solidFill>
                    <a:srgbClr val="000066"/>
                  </a:solidFill>
                </a:rPr>
                <a:t>-</a:t>
              </a:r>
            </a:p>
            <a:p>
              <a:pPr algn="ctr" eaLnBrk="0" hangingPunct="0"/>
              <a:r>
                <a:rPr lang="de-DE" sz="1600" b="1" dirty="0" err="1" smtClean="0">
                  <a:solidFill>
                    <a:srgbClr val="000066"/>
                  </a:solidFill>
                </a:rPr>
                <a:t>prozess</a:t>
              </a:r>
              <a:endParaRPr lang="de-DE" sz="1600" b="1" dirty="0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33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555875" y="5122863"/>
            <a:ext cx="4191000" cy="1527175"/>
          </a:xfrm>
          <a:prstGeom prst="bevel">
            <a:avLst>
              <a:gd name="adj" fmla="val 6449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2555875" y="260350"/>
            <a:ext cx="4191000" cy="4857750"/>
          </a:xfrm>
          <a:prstGeom prst="bevel">
            <a:avLst>
              <a:gd name="adj" fmla="val 2222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978275" y="400050"/>
            <a:ext cx="1143000" cy="10826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tIns="118800" anchor="ctr"/>
          <a:lstStyle/>
          <a:p>
            <a:pPr algn="ctr" eaLnBrk="0" hangingPunct="0">
              <a:defRPr/>
            </a:pPr>
            <a:r>
              <a:rPr lang="de-DE" b="1">
                <a:solidFill>
                  <a:srgbClr val="000099"/>
                </a:solidFill>
              </a:rPr>
              <a:t>Projekt-</a:t>
            </a:r>
          </a:p>
          <a:p>
            <a:pPr algn="ctr" eaLnBrk="0" hangingPunct="0">
              <a:defRPr/>
            </a:pPr>
            <a:r>
              <a:rPr lang="de-DE" b="1">
                <a:solidFill>
                  <a:srgbClr val="000099"/>
                </a:solidFill>
              </a:rPr>
              <a:t>idee</a:t>
            </a:r>
          </a:p>
        </p:txBody>
      </p:sp>
      <p:sp>
        <p:nvSpPr>
          <p:cNvPr id="4101" name="AutoShape 5"/>
          <p:cNvSpPr>
            <a:spLocks/>
          </p:cNvSpPr>
          <p:nvPr/>
        </p:nvSpPr>
        <p:spPr bwMode="auto">
          <a:xfrm>
            <a:off x="6242050" y="869950"/>
            <a:ext cx="266700" cy="3979863"/>
          </a:xfrm>
          <a:prstGeom prst="rightBrace">
            <a:avLst>
              <a:gd name="adj1" fmla="val 124355"/>
              <a:gd name="adj2" fmla="val 50019"/>
            </a:avLst>
          </a:prstGeom>
          <a:noFill/>
          <a:ln w="38100">
            <a:solidFill>
              <a:srgbClr val="FFDBB7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2" name="AutoShape 6"/>
          <p:cNvSpPr>
            <a:spLocks/>
          </p:cNvSpPr>
          <p:nvPr/>
        </p:nvSpPr>
        <p:spPr bwMode="auto">
          <a:xfrm>
            <a:off x="6242050" y="5473700"/>
            <a:ext cx="276225" cy="928688"/>
          </a:xfrm>
          <a:prstGeom prst="rightBrace">
            <a:avLst>
              <a:gd name="adj1" fmla="val 83881"/>
              <a:gd name="adj2" fmla="val 50102"/>
            </a:avLst>
          </a:prstGeom>
          <a:noFill/>
          <a:ln w="38100">
            <a:solidFill>
              <a:srgbClr val="FFDBB7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873875" y="2597150"/>
            <a:ext cx="1968500" cy="498475"/>
          </a:xfrm>
          <a:prstGeom prst="bevel">
            <a:avLst>
              <a:gd name="adj" fmla="val 12500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b="1">
                <a:solidFill>
                  <a:schemeClr val="accent2"/>
                </a:solidFill>
              </a:rPr>
              <a:t>Vorbereitung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6873875" y="5668963"/>
            <a:ext cx="1927225" cy="498475"/>
          </a:xfrm>
          <a:prstGeom prst="bevel">
            <a:avLst>
              <a:gd name="adj" fmla="val 12500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b="1">
                <a:solidFill>
                  <a:schemeClr val="accent2"/>
                </a:solidFill>
              </a:rPr>
              <a:t>Realisierung</a:t>
            </a:r>
          </a:p>
        </p:txBody>
      </p:sp>
      <p:cxnSp>
        <p:nvCxnSpPr>
          <p:cNvPr id="4105" name="AutoShape 9"/>
          <p:cNvCxnSpPr>
            <a:cxnSpLocks noChangeShapeType="1"/>
            <a:stCxn id="4100" idx="4"/>
            <a:endCxn id="4112" idx="0"/>
          </p:cNvCxnSpPr>
          <p:nvPr/>
        </p:nvCxnSpPr>
        <p:spPr bwMode="auto">
          <a:xfrm>
            <a:off x="4549775" y="1482725"/>
            <a:ext cx="0" cy="4616450"/>
          </a:xfrm>
          <a:prstGeom prst="straightConnector1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66"/>
            </a:outerShdw>
          </a:effectLst>
        </p:spPr>
      </p:cxn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2876550" y="1722438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Teambildung + Gruppenprozess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2876550" y="2428875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Informationen kommunizieren</a:t>
            </a: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2876550" y="3135313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Ziele klären + vereinbaren</a:t>
            </a: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2876550" y="3841750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Planung + Entscheidung</a:t>
            </a: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2876550" y="4548188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Zuständigkeiten festlegen</a:t>
            </a: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2876550" y="5254625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Durchführung + Steuerung</a:t>
            </a: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2876550" y="6099175"/>
            <a:ext cx="3346450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>
                <a:solidFill>
                  <a:srgbClr val="000099"/>
                </a:solidFill>
              </a:rPr>
              <a:t>Abschluss + Kontrolle</a:t>
            </a:r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107950" y="4437063"/>
            <a:ext cx="2070100" cy="858857"/>
          </a:xfrm>
          <a:prstGeom prst="bevel">
            <a:avLst>
              <a:gd name="adj" fmla="val 12500"/>
            </a:avLst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b="1" dirty="0">
                <a:solidFill>
                  <a:schemeClr val="accent2"/>
                </a:solidFill>
              </a:rPr>
              <a:t>Hierbei kann Project helfen</a:t>
            </a:r>
          </a:p>
        </p:txBody>
      </p:sp>
      <p:cxnSp>
        <p:nvCxnSpPr>
          <p:cNvPr id="5138" name="AutoShape 18"/>
          <p:cNvCxnSpPr>
            <a:cxnSpLocks noChangeShapeType="1"/>
            <a:stCxn id="4113" idx="1"/>
            <a:endCxn id="4109" idx="1"/>
          </p:cNvCxnSpPr>
          <p:nvPr/>
        </p:nvCxnSpPr>
        <p:spPr bwMode="auto">
          <a:xfrm flipV="1">
            <a:off x="2070693" y="4046538"/>
            <a:ext cx="805857" cy="819954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9" name="AutoShape 19"/>
          <p:cNvCxnSpPr>
            <a:cxnSpLocks noChangeShapeType="1"/>
            <a:stCxn id="4113" idx="1"/>
            <a:endCxn id="4111" idx="1"/>
          </p:cNvCxnSpPr>
          <p:nvPr/>
        </p:nvCxnSpPr>
        <p:spPr bwMode="auto">
          <a:xfrm>
            <a:off x="2070693" y="4866492"/>
            <a:ext cx="805857" cy="592921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0" name="AutoShape 20"/>
          <p:cNvCxnSpPr>
            <a:cxnSpLocks noChangeShapeType="1"/>
            <a:stCxn id="4113" idx="1"/>
            <a:endCxn id="4112" idx="1"/>
          </p:cNvCxnSpPr>
          <p:nvPr/>
        </p:nvCxnSpPr>
        <p:spPr bwMode="auto">
          <a:xfrm>
            <a:off x="2070693" y="4866492"/>
            <a:ext cx="805857" cy="1437471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 autoUpdateAnimBg="0"/>
      <p:bldP spid="4101" grpId="0" animBg="1"/>
      <p:bldP spid="4102" grpId="0" animBg="1"/>
      <p:bldP spid="4103" grpId="0" animBg="1" autoUpdateAnimBg="0"/>
      <p:bldP spid="4104" grpId="0" animBg="1" autoUpdateAnimBg="0"/>
      <p:bldP spid="4106" grpId="0" animBg="1" autoUpdateAnimBg="0"/>
      <p:bldP spid="4107" grpId="0" animBg="1" autoUpdateAnimBg="0"/>
      <p:bldP spid="4108" grpId="0" animBg="1" autoUpdateAnimBg="0"/>
      <p:bldP spid="4109" grpId="0" animBg="1" autoUpdateAnimBg="0"/>
      <p:bldP spid="4110" grpId="0" animBg="1" autoUpdateAnimBg="0"/>
      <p:bldP spid="4111" grpId="0" animBg="1" autoUpdateAnimBg="0"/>
      <p:bldP spid="4112" grpId="0" animBg="1" autoUpdateAnimBg="0"/>
      <p:bldP spid="411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de-DE" sz="4400">
                <a:solidFill>
                  <a:schemeClr val="tx2"/>
                </a:solidFill>
              </a:rPr>
              <a:t>Magisches Dreieck im Projekt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39900" y="5522913"/>
            <a:ext cx="191135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ct val="35000"/>
              </a:spcAft>
            </a:pPr>
            <a:r>
              <a:rPr lang="de-DE" sz="2600" b="1">
                <a:solidFill>
                  <a:schemeClr val="tx2"/>
                </a:solidFill>
              </a:rPr>
              <a:t>Terminziel</a:t>
            </a:r>
          </a:p>
          <a:p>
            <a:pPr algn="ctr"/>
            <a:r>
              <a:rPr lang="de-DE">
                <a:solidFill>
                  <a:schemeClr val="tx2"/>
                </a:solidFill>
              </a:rPr>
              <a:t>Projektendtermin</a:t>
            </a:r>
            <a:endParaRPr lang="de-DE" sz="2000">
              <a:solidFill>
                <a:schemeClr val="tx2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76863" y="5522913"/>
            <a:ext cx="1836737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ct val="35000"/>
              </a:spcAft>
            </a:pPr>
            <a:r>
              <a:rPr lang="de-DE" sz="2600" b="1">
                <a:solidFill>
                  <a:schemeClr val="tx2"/>
                </a:solidFill>
              </a:rPr>
              <a:t>Kostenziel</a:t>
            </a:r>
          </a:p>
          <a:p>
            <a:pPr algn="ctr"/>
            <a:r>
              <a:rPr lang="de-DE">
                <a:solidFill>
                  <a:schemeClr val="tx2"/>
                </a:solidFill>
              </a:rPr>
              <a:t>Projektbudget</a:t>
            </a:r>
            <a:endParaRPr lang="de-DE" sz="2600" b="1">
              <a:solidFill>
                <a:schemeClr val="tx2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71863" y="1752600"/>
            <a:ext cx="235585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ct val="35000"/>
              </a:spcAft>
            </a:pPr>
            <a:r>
              <a:rPr lang="de-DE" sz="2600" b="1">
                <a:solidFill>
                  <a:schemeClr val="tx2"/>
                </a:solidFill>
              </a:rPr>
              <a:t>Sachziel</a:t>
            </a:r>
          </a:p>
          <a:p>
            <a:pPr algn="ctr"/>
            <a:r>
              <a:rPr lang="de-DE">
                <a:solidFill>
                  <a:schemeClr val="tx2"/>
                </a:solidFill>
              </a:rPr>
              <a:t>Qualität und Funktion</a:t>
            </a:r>
            <a:endParaRPr lang="de-DE" b="1">
              <a:solidFill>
                <a:schemeClr val="tx2"/>
              </a:solidFill>
            </a:endParaRPr>
          </a:p>
        </p:txBody>
      </p:sp>
      <p:grpSp>
        <p:nvGrpSpPr>
          <p:cNvPr id="6150" name="Group 6"/>
          <p:cNvGrpSpPr>
            <a:grpSpLocks/>
          </p:cNvGrpSpPr>
          <p:nvPr/>
        </p:nvGrpSpPr>
        <p:grpSpPr bwMode="auto">
          <a:xfrm flipH="1">
            <a:off x="3059113" y="2781300"/>
            <a:ext cx="3025775" cy="2222500"/>
            <a:chOff x="930" y="436"/>
            <a:chExt cx="4445" cy="3268"/>
          </a:xfrm>
        </p:grpSpPr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930" y="436"/>
              <a:ext cx="4445" cy="3266"/>
            </a:xfrm>
            <a:prstGeom prst="triangle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1973" y="1344"/>
              <a:ext cx="2360" cy="23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3200" b="1"/>
                <a:t>Projekt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2000"/>
      <p:bldP spid="5124" grpId="0" build="p" autoUpdateAnimBg="0" advAuto="2000"/>
      <p:bldP spid="5125" grpId="0" build="p" autoUpdateAnimBg="0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2124075" y="3357563"/>
            <a:ext cx="2055813" cy="1312862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4643438" y="3513138"/>
            <a:ext cx="6350" cy="1076325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4643438" y="3500438"/>
            <a:ext cx="6350" cy="10890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5076825" y="3357563"/>
            <a:ext cx="1833563" cy="1366837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108575" y="3352800"/>
            <a:ext cx="1911350" cy="1228725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2268538" y="3327400"/>
            <a:ext cx="1690687" cy="1254125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2484438" y="2914650"/>
            <a:ext cx="4221162" cy="2027238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 flipV="1">
            <a:off x="2362200" y="2879725"/>
            <a:ext cx="4441825" cy="1989138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387600" y="2857500"/>
            <a:ext cx="4394200" cy="0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268538" y="5300663"/>
            <a:ext cx="5040312" cy="0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1828800" y="3581400"/>
            <a:ext cx="6350" cy="1071563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7308850" y="3505200"/>
            <a:ext cx="6350" cy="1076325"/>
          </a:xfrm>
          <a:prstGeom prst="line">
            <a:avLst/>
          </a:prstGeom>
          <a:noFill/>
          <a:ln w="28575">
            <a:solidFill>
              <a:srgbClr val="5723D9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de-DE" sz="4400">
                <a:solidFill>
                  <a:schemeClr val="tx2"/>
                </a:solidFill>
              </a:rPr>
              <a:t>Was bedeutet Projektarbeit ?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5108575" y="3340100"/>
            <a:ext cx="2055813" cy="13128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>
            <a:off x="2124075" y="3314700"/>
            <a:ext cx="1835150" cy="13382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2339975" y="2901950"/>
            <a:ext cx="4365625" cy="211137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 flipV="1">
            <a:off x="2362200" y="2867025"/>
            <a:ext cx="4441825" cy="200183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2387600" y="2844800"/>
            <a:ext cx="43942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2268538" y="5300663"/>
            <a:ext cx="504031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1828800" y="3568700"/>
            <a:ext cx="6350" cy="10128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H="1">
            <a:off x="7308850" y="3492500"/>
            <a:ext cx="6350" cy="10890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92" name="Oval 24"/>
          <p:cNvSpPr>
            <a:spLocks noChangeArrowheads="1"/>
          </p:cNvSpPr>
          <p:nvPr/>
        </p:nvSpPr>
        <p:spPr bwMode="auto">
          <a:xfrm>
            <a:off x="1027113" y="2081213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Planung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von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3808413" y="2081213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Steuerung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von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auto">
          <a:xfrm>
            <a:off x="6659563" y="4437063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Archivieren 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von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  <p:sp>
        <p:nvSpPr>
          <p:cNvPr id="7197" name="Oval 29"/>
          <p:cNvSpPr>
            <a:spLocks noChangeArrowheads="1"/>
          </p:cNvSpPr>
          <p:nvPr/>
        </p:nvSpPr>
        <p:spPr bwMode="auto">
          <a:xfrm>
            <a:off x="971550" y="4437063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Marketing</a:t>
            </a:r>
          </a:p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von</a:t>
            </a:r>
          </a:p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5076825" y="3357563"/>
            <a:ext cx="1835150" cy="1338262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3779838" y="4508500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Abrechnen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von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6589713" y="2081213"/>
            <a:ext cx="1527175" cy="1527175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tIns="118800" anchor="ctr">
            <a:flatTx/>
          </a:bodyPr>
          <a:lstStyle/>
          <a:p>
            <a:pPr algn="ctr" eaLnBrk="0" hangingPunct="0"/>
            <a:r>
              <a:rPr lang="de-DE" b="1">
                <a:solidFill>
                  <a:srgbClr val="000099"/>
                </a:solidFill>
              </a:rPr>
              <a:t>Konflikt-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lösung in</a:t>
            </a:r>
            <a:br>
              <a:rPr lang="de-DE" b="1">
                <a:solidFill>
                  <a:srgbClr val="000099"/>
                </a:solidFill>
              </a:rPr>
            </a:br>
            <a:r>
              <a:rPr lang="de-DE" b="1">
                <a:solidFill>
                  <a:srgbClr val="000099"/>
                </a:solidFill>
              </a:rPr>
              <a:t>Projekten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utoUpdateAnimBg="0"/>
      <p:bldP spid="7192" grpId="0" animBg="1" autoUpdateAnimBg="0"/>
      <p:bldP spid="7193" grpId="0" animBg="1" autoUpdateAnimBg="0"/>
      <p:bldP spid="7196" grpId="0" animBg="1" autoUpdateAnimBg="0"/>
      <p:bldP spid="7197" grpId="0" animBg="1" autoUpdateAnimBg="0"/>
      <p:bldP spid="7195" grpId="0" animBg="1" autoUpdateAnimBg="0"/>
      <p:bldP spid="719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 flipH="1">
            <a:off x="1474788" y="2062163"/>
            <a:ext cx="3025775" cy="2222500"/>
            <a:chOff x="930" y="436"/>
            <a:chExt cx="4445" cy="3268"/>
          </a:xfrm>
        </p:grpSpPr>
        <p:sp>
          <p:nvSpPr>
            <p:cNvPr id="8209" name="AutoShape 3"/>
            <p:cNvSpPr>
              <a:spLocks noChangeArrowheads="1"/>
            </p:cNvSpPr>
            <p:nvPr/>
          </p:nvSpPr>
          <p:spPr bwMode="auto">
            <a:xfrm>
              <a:off x="930" y="436"/>
              <a:ext cx="4445" cy="3266"/>
            </a:xfrm>
            <a:prstGeom prst="triangle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Oval 4"/>
            <p:cNvSpPr>
              <a:spLocks noChangeArrowheads="1"/>
            </p:cNvSpPr>
            <p:nvPr/>
          </p:nvSpPr>
          <p:spPr bwMode="auto">
            <a:xfrm>
              <a:off x="1973" y="1344"/>
              <a:ext cx="2360" cy="23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3200" b="1"/>
                <a:t>Projekt</a:t>
              </a:r>
            </a:p>
          </p:txBody>
        </p:sp>
      </p:grpSp>
      <p:grpSp>
        <p:nvGrpSpPr>
          <p:cNvPr id="8195" name="Group 5"/>
          <p:cNvGrpSpPr>
            <a:grpSpLocks/>
          </p:cNvGrpSpPr>
          <p:nvPr/>
        </p:nvGrpSpPr>
        <p:grpSpPr bwMode="auto">
          <a:xfrm flipH="1">
            <a:off x="4859338" y="2062163"/>
            <a:ext cx="3025775" cy="2222500"/>
            <a:chOff x="930" y="436"/>
            <a:chExt cx="4445" cy="3268"/>
          </a:xfrm>
        </p:grpSpPr>
        <p:sp>
          <p:nvSpPr>
            <p:cNvPr id="8207" name="AutoShape 6"/>
            <p:cNvSpPr>
              <a:spLocks noChangeArrowheads="1"/>
            </p:cNvSpPr>
            <p:nvPr/>
          </p:nvSpPr>
          <p:spPr bwMode="auto">
            <a:xfrm>
              <a:off x="930" y="436"/>
              <a:ext cx="4445" cy="3266"/>
            </a:xfrm>
            <a:prstGeom prst="triangle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Oval 7"/>
            <p:cNvSpPr>
              <a:spLocks noChangeArrowheads="1"/>
            </p:cNvSpPr>
            <p:nvPr/>
          </p:nvSpPr>
          <p:spPr bwMode="auto">
            <a:xfrm>
              <a:off x="1973" y="1344"/>
              <a:ext cx="2360" cy="23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3200" b="1"/>
                <a:t>Projekt</a:t>
              </a:r>
            </a:p>
          </p:txBody>
        </p:sp>
      </p:grpSp>
      <p:sp>
        <p:nvSpPr>
          <p:cNvPr id="8196" name="Line 8"/>
          <p:cNvSpPr>
            <a:spLocks noChangeShapeType="1"/>
          </p:cNvSpPr>
          <p:nvPr/>
        </p:nvSpPr>
        <p:spPr bwMode="auto">
          <a:xfrm>
            <a:off x="4716463" y="1268413"/>
            <a:ext cx="0" cy="3746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2484438" y="1630363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Sachziel</a:t>
            </a:r>
          </a:p>
        </p:txBody>
      </p:sp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1403350" y="44386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Terminziel</a:t>
            </a:r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3203575" y="4438650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Kostenziel</a:t>
            </a: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588125" y="4437063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Kostenziel</a:t>
            </a:r>
          </a:p>
        </p:txBody>
      </p:sp>
      <p:sp>
        <p:nvSpPr>
          <p:cNvPr id="8201" name="Text Box 13"/>
          <p:cNvSpPr txBox="1">
            <a:spLocks noChangeArrowheads="1"/>
          </p:cNvSpPr>
          <p:nvPr/>
        </p:nvSpPr>
        <p:spPr bwMode="auto">
          <a:xfrm>
            <a:off x="4859338" y="44386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Terminziel</a:t>
            </a:r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5795963" y="1630363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Sachziel</a:t>
            </a:r>
          </a:p>
        </p:txBody>
      </p:sp>
      <p:sp>
        <p:nvSpPr>
          <p:cNvPr id="8203" name="AutoShape 15"/>
          <p:cNvSpPr>
            <a:spLocks noChangeArrowheads="1"/>
          </p:cNvSpPr>
          <p:nvPr/>
        </p:nvSpPr>
        <p:spPr bwMode="auto">
          <a:xfrm>
            <a:off x="1258888" y="2493963"/>
            <a:ext cx="1009650" cy="4318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 rot="-5400000">
            <a:off x="-292100" y="2676526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Besondere Rahmen-bedingungen</a:t>
            </a:r>
          </a:p>
        </p:txBody>
      </p:sp>
      <p:sp>
        <p:nvSpPr>
          <p:cNvPr id="8205" name="AutoShape 17"/>
          <p:cNvSpPr>
            <a:spLocks noChangeArrowheads="1"/>
          </p:cNvSpPr>
          <p:nvPr/>
        </p:nvSpPr>
        <p:spPr bwMode="auto">
          <a:xfrm rot="6577308">
            <a:off x="7180263" y="2465387"/>
            <a:ext cx="863600" cy="72072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 rot="5400000">
            <a:off x="7269162" y="2676526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/>
              <a:t>Besondere Rahmen-bedingungen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"/>
          <p:cNvSpPr txBox="1">
            <a:spLocks noChangeArrowheads="1"/>
          </p:cNvSpPr>
          <p:nvPr/>
        </p:nvSpPr>
        <p:spPr bwMode="auto">
          <a:xfrm>
            <a:off x="2628900" y="115888"/>
            <a:ext cx="3887788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2400" b="1"/>
              <a:t>Wiederholung je Phase</a:t>
            </a:r>
          </a:p>
        </p:txBody>
      </p:sp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1331913" y="449263"/>
          <a:ext cx="6480175" cy="640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Clip" r:id="rId3" imgW="3452400" imgH="3458520" progId="MS_ClipArt_Gallery.2">
                  <p:embed/>
                </p:oleObj>
              </mc:Choice>
              <mc:Fallback>
                <p:oleObj name="Clip" r:id="rId3" imgW="3452400" imgH="3458520" progId="MS_ClipArt_Gallery.2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449263"/>
                        <a:ext cx="6480175" cy="6408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2" name="Group 33"/>
          <p:cNvGrpSpPr>
            <a:grpSpLocks/>
          </p:cNvGrpSpPr>
          <p:nvPr/>
        </p:nvGrpSpPr>
        <p:grpSpPr bwMode="auto">
          <a:xfrm>
            <a:off x="1706563" y="1123950"/>
            <a:ext cx="5775325" cy="5038725"/>
            <a:chOff x="1075" y="708"/>
            <a:chExt cx="3638" cy="3174"/>
          </a:xfrm>
        </p:grpSpPr>
        <p:sp>
          <p:nvSpPr>
            <p:cNvPr id="2053" name="Text Box 3"/>
            <p:cNvSpPr txBox="1">
              <a:spLocks noChangeArrowheads="1"/>
            </p:cNvSpPr>
            <p:nvPr/>
          </p:nvSpPr>
          <p:spPr bwMode="auto">
            <a:xfrm>
              <a:off x="2789" y="708"/>
              <a:ext cx="66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de-DE" sz="1200" b="1"/>
                <a:t>Planung mit</a:t>
              </a:r>
              <a:br>
                <a:rPr lang="de-DE" sz="1200" b="1"/>
              </a:br>
              <a:r>
                <a:rPr lang="de-DE" sz="1200" b="1"/>
                <a:t> Project</a:t>
              </a:r>
            </a:p>
          </p:txBody>
        </p:sp>
        <p:sp>
          <p:nvSpPr>
            <p:cNvPr id="2054" name="Rectangle 11"/>
            <p:cNvSpPr>
              <a:spLocks noChangeArrowheads="1"/>
            </p:cNvSpPr>
            <p:nvPr/>
          </p:nvSpPr>
          <p:spPr bwMode="auto">
            <a:xfrm>
              <a:off x="1692" y="938"/>
              <a:ext cx="825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de-DE" sz="1200" b="1"/>
                <a:t>Priorisieren der</a:t>
              </a:r>
            </a:p>
            <a:p>
              <a:pPr algn="ctr" eaLnBrk="0" hangingPunct="0"/>
              <a:r>
                <a:rPr lang="de-DE" sz="1200" b="1"/>
                <a:t>Risiken</a:t>
              </a:r>
            </a:p>
          </p:txBody>
        </p:sp>
        <p:sp>
          <p:nvSpPr>
            <p:cNvPr id="2055" name="Text Box 4"/>
            <p:cNvSpPr txBox="1">
              <a:spLocks noChangeArrowheads="1"/>
            </p:cNvSpPr>
            <p:nvPr/>
          </p:nvSpPr>
          <p:spPr bwMode="auto">
            <a:xfrm>
              <a:off x="3787" y="1207"/>
              <a:ext cx="772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sz="1200" b="1"/>
                <a:t>Verteilung </a:t>
              </a:r>
              <a:br>
                <a:rPr lang="de-DE" sz="1200" b="1"/>
              </a:br>
              <a:r>
                <a:rPr lang="de-DE" sz="1200" b="1"/>
                <a:t>der Aufgaben mit Project</a:t>
              </a:r>
            </a:p>
          </p:txBody>
        </p:sp>
        <p:sp>
          <p:nvSpPr>
            <p:cNvPr id="2056" name="Text Box 9"/>
            <p:cNvSpPr txBox="1">
              <a:spLocks noChangeArrowheads="1"/>
            </p:cNvSpPr>
            <p:nvPr/>
          </p:nvSpPr>
          <p:spPr bwMode="auto">
            <a:xfrm>
              <a:off x="4037" y="2352"/>
              <a:ext cx="6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sz="1200" b="1"/>
                <a:t>Bearbeitung</a:t>
              </a:r>
            </a:p>
          </p:txBody>
        </p:sp>
        <p:sp>
          <p:nvSpPr>
            <p:cNvPr id="2057" name="Text Box 6"/>
            <p:cNvSpPr txBox="1">
              <a:spLocks noChangeArrowheads="1"/>
            </p:cNvSpPr>
            <p:nvPr/>
          </p:nvSpPr>
          <p:spPr bwMode="auto">
            <a:xfrm>
              <a:off x="3379" y="3339"/>
              <a:ext cx="7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sz="1200" b="1"/>
                <a:t>Rückmeldung </a:t>
              </a:r>
            </a:p>
            <a:p>
              <a:r>
                <a:rPr lang="de-DE" sz="1200" b="1"/>
                <a:t>mit Project</a:t>
              </a:r>
            </a:p>
          </p:txBody>
        </p:sp>
        <p:sp>
          <p:nvSpPr>
            <p:cNvPr id="2058" name="Text Box 5"/>
            <p:cNvSpPr txBox="1">
              <a:spLocks noChangeArrowheads="1"/>
            </p:cNvSpPr>
            <p:nvPr/>
          </p:nvSpPr>
          <p:spPr bwMode="auto">
            <a:xfrm>
              <a:off x="2246" y="3594"/>
              <a:ext cx="7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sz="1200" b="1"/>
                <a:t>Genehmigung</a:t>
              </a:r>
            </a:p>
            <a:p>
              <a:r>
                <a:rPr lang="de-DE" sz="1200" b="1"/>
                <a:t>mit Project</a:t>
              </a:r>
            </a:p>
          </p:txBody>
        </p:sp>
        <p:sp>
          <p:nvSpPr>
            <p:cNvPr id="2059" name="Text Box 10"/>
            <p:cNvSpPr txBox="1">
              <a:spLocks noChangeArrowheads="1"/>
            </p:cNvSpPr>
            <p:nvPr/>
          </p:nvSpPr>
          <p:spPr bwMode="auto">
            <a:xfrm>
              <a:off x="1338" y="3022"/>
              <a:ext cx="6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e-DE" sz="1200" b="1"/>
                <a:t>Zusammen-</a:t>
              </a:r>
              <a:br>
                <a:rPr lang="de-DE" sz="1200" b="1"/>
              </a:br>
              <a:r>
                <a:rPr lang="de-DE" sz="1200" b="1"/>
                <a:t>fassung</a:t>
              </a:r>
            </a:p>
          </p:txBody>
        </p:sp>
        <p:sp>
          <p:nvSpPr>
            <p:cNvPr id="2060" name="Rectangle 7"/>
            <p:cNvSpPr>
              <a:spLocks noChangeArrowheads="1"/>
            </p:cNvSpPr>
            <p:nvPr/>
          </p:nvSpPr>
          <p:spPr bwMode="auto">
            <a:xfrm>
              <a:off x="1075" y="2007"/>
              <a:ext cx="6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de-DE" sz="1200" b="1">
                  <a:solidFill>
                    <a:schemeClr val="bg1"/>
                  </a:solidFill>
                </a:rPr>
                <a:t>Auswertung</a:t>
              </a:r>
            </a:p>
            <a:p>
              <a:pPr eaLnBrk="0" hangingPunct="0"/>
              <a:r>
                <a:rPr lang="de-DE" sz="1200" b="1">
                  <a:solidFill>
                    <a:schemeClr val="bg1"/>
                  </a:solidFill>
                </a:rPr>
                <a:t> mit Project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916113"/>
            <a:ext cx="2665412" cy="2016125"/>
          </a:xfrm>
        </p:spPr>
        <p:txBody>
          <a:bodyPr/>
          <a:lstStyle/>
          <a:p>
            <a:pPr algn="l" eaLnBrk="1" hangingPunct="1"/>
            <a:r>
              <a:rPr lang="de-DE" sz="2000" b="1" smtClean="0"/>
              <a:t>Leistungssteuerung</a:t>
            </a:r>
            <a:br>
              <a:rPr lang="de-DE" sz="2000" b="1" smtClean="0"/>
            </a:br>
            <a:r>
              <a:rPr lang="de-DE" sz="2000" b="1" smtClean="0"/>
              <a:t>und das magische </a:t>
            </a:r>
            <a:br>
              <a:rPr lang="de-DE" sz="2000" b="1" smtClean="0"/>
            </a:br>
            <a:r>
              <a:rPr lang="de-DE" sz="2000" b="1" smtClean="0"/>
              <a:t>PM Dreieck</a:t>
            </a:r>
          </a:p>
        </p:txBody>
      </p:sp>
      <p:grpSp>
        <p:nvGrpSpPr>
          <p:cNvPr id="3084" name="Group 3"/>
          <p:cNvGrpSpPr>
            <a:grpSpLocks/>
          </p:cNvGrpSpPr>
          <p:nvPr/>
        </p:nvGrpSpPr>
        <p:grpSpPr bwMode="auto">
          <a:xfrm>
            <a:off x="971550" y="215900"/>
            <a:ext cx="7129463" cy="6308725"/>
            <a:chOff x="1020" y="346"/>
            <a:chExt cx="3705" cy="3628"/>
          </a:xfrm>
        </p:grpSpPr>
        <p:sp>
          <p:nvSpPr>
            <p:cNvPr id="3085" name="AutoShape 4"/>
            <p:cNvSpPr>
              <a:spLocks noChangeArrowheads="1"/>
            </p:cNvSpPr>
            <p:nvPr/>
          </p:nvSpPr>
          <p:spPr bwMode="auto">
            <a:xfrm>
              <a:off x="1066" y="799"/>
              <a:ext cx="3628" cy="2631"/>
            </a:xfrm>
            <a:prstGeom prst="triangle">
              <a:avLst>
                <a:gd name="adj" fmla="val 50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5"/>
            <p:cNvSpPr>
              <a:spLocks noChangeArrowheads="1"/>
            </p:cNvSpPr>
            <p:nvPr/>
          </p:nvSpPr>
          <p:spPr bwMode="auto">
            <a:xfrm>
              <a:off x="3228" y="2432"/>
              <a:ext cx="1497" cy="154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de-DE"/>
            </a:p>
            <a:p>
              <a:pPr algn="r"/>
              <a:endParaRPr lang="de-DE"/>
            </a:p>
            <a:p>
              <a:pPr algn="r"/>
              <a:endParaRPr lang="de-DE"/>
            </a:p>
            <a:p>
              <a:pPr algn="r"/>
              <a:r>
                <a:rPr lang="de-DE" sz="2000" b="1"/>
                <a:t>Einheiten</a:t>
              </a:r>
            </a:p>
            <a:p>
              <a:pPr algn="r"/>
              <a:r>
                <a:rPr lang="de-DE" sz="2000" b="1"/>
                <a:t>Feste Einheiten</a:t>
              </a:r>
            </a:p>
          </p:txBody>
        </p:sp>
        <p:sp>
          <p:nvSpPr>
            <p:cNvPr id="3087" name="Oval 6"/>
            <p:cNvSpPr>
              <a:spLocks noChangeArrowheads="1"/>
            </p:cNvSpPr>
            <p:nvPr/>
          </p:nvSpPr>
          <p:spPr bwMode="auto">
            <a:xfrm>
              <a:off x="1020" y="2432"/>
              <a:ext cx="1497" cy="154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  <a:p>
              <a:endParaRPr lang="de-DE"/>
            </a:p>
            <a:p>
              <a:endParaRPr lang="de-DE"/>
            </a:p>
            <a:p>
              <a:r>
                <a:rPr lang="de-DE" sz="2000" b="1"/>
                <a:t>Dauer</a:t>
              </a:r>
            </a:p>
            <a:p>
              <a:r>
                <a:rPr lang="de-DE" sz="2000" b="1"/>
                <a:t>Feste Dauer</a:t>
              </a:r>
            </a:p>
          </p:txBody>
        </p:sp>
        <p:sp>
          <p:nvSpPr>
            <p:cNvPr id="3088" name="Oval 7"/>
            <p:cNvSpPr>
              <a:spLocks noChangeArrowheads="1"/>
            </p:cNvSpPr>
            <p:nvPr/>
          </p:nvSpPr>
          <p:spPr bwMode="auto">
            <a:xfrm>
              <a:off x="2129" y="346"/>
              <a:ext cx="1497" cy="154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endParaRPr lang="de-DE"/>
            </a:p>
            <a:p>
              <a:pPr algn="ctr"/>
              <a:r>
                <a:rPr lang="de-DE" sz="2000" b="1"/>
                <a:t>Arbeit</a:t>
              </a:r>
            </a:p>
            <a:p>
              <a:pPr algn="ctr"/>
              <a:r>
                <a:rPr lang="de-DE" sz="2000" b="1"/>
                <a:t>Feste Arbeit</a:t>
              </a:r>
            </a:p>
          </p:txBody>
        </p:sp>
        <p:graphicFrame>
          <p:nvGraphicFramePr>
            <p:cNvPr id="2" name="Diagramm 1"/>
            <p:cNvGraphicFramePr/>
            <p:nvPr/>
          </p:nvGraphicFramePr>
          <p:xfrm>
            <a:off x="1474" y="1162"/>
            <a:ext cx="2858" cy="26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Vier Phasen in Projekten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673100" y="5270500"/>
            <a:ext cx="1727200" cy="871538"/>
          </a:xfrm>
          <a:prstGeom prst="cube">
            <a:avLst>
              <a:gd name="adj" fmla="val 1309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Planen und</a:t>
            </a:r>
          </a:p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Entscheiden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05100" y="5270500"/>
            <a:ext cx="1727200" cy="871538"/>
          </a:xfrm>
          <a:prstGeom prst="cube">
            <a:avLst>
              <a:gd name="adj" fmla="val 1309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Durchführen</a:t>
            </a:r>
          </a:p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und Steuern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738688" y="5270500"/>
            <a:ext cx="1727200" cy="871538"/>
          </a:xfrm>
          <a:prstGeom prst="cube">
            <a:avLst>
              <a:gd name="adj" fmla="val 1309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Einführen</a:t>
            </a:r>
          </a:p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und Nutzen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6773863" y="5270500"/>
            <a:ext cx="1771650" cy="871538"/>
          </a:xfrm>
          <a:prstGeom prst="cube">
            <a:avLst>
              <a:gd name="adj" fmla="val 13097"/>
            </a:avLst>
          </a:prstGeom>
          <a:gradFill rotWithShape="0">
            <a:gsLst>
              <a:gs pos="0">
                <a:schemeClr val="accent1"/>
              </a:gs>
              <a:gs pos="50000">
                <a:srgbClr val="D8D8EA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000066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Controlling</a:t>
            </a:r>
          </a:p>
          <a:p>
            <a:pPr algn="ctr" eaLnBrk="0" hangingPunct="0">
              <a:defRPr/>
            </a:pPr>
            <a:r>
              <a:rPr lang="de-DE" sz="1700">
                <a:solidFill>
                  <a:srgbClr val="000099"/>
                </a:solidFill>
              </a:rPr>
              <a:t>Berichtswesen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44538" y="3959225"/>
            <a:ext cx="16938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Ziel-</a:t>
            </a:r>
          </a:p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bestimmung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847975" y="3959225"/>
            <a:ext cx="1622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Ziel-</a:t>
            </a:r>
          </a:p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realisierung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879975" y="3959225"/>
            <a:ext cx="14970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Ziel-</a:t>
            </a:r>
          </a:p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erreichung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788150" y="3959225"/>
            <a:ext cx="1836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Ziel-</a:t>
            </a:r>
          </a:p>
          <a:p>
            <a:pPr algn="ctr" latinLnBrk="1"/>
            <a:r>
              <a:rPr lang="de-DE" sz="2000" b="1">
                <a:solidFill>
                  <a:schemeClr val="hlink"/>
                </a:solidFill>
              </a:rPr>
              <a:t>überwachung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1447800" y="4724400"/>
            <a:ext cx="303213" cy="457200"/>
          </a:xfrm>
          <a:prstGeom prst="downArrow">
            <a:avLst>
              <a:gd name="adj1" fmla="val 50000"/>
              <a:gd name="adj2" fmla="val 37696"/>
            </a:avLst>
          </a:prstGeom>
          <a:gradFill rotWithShape="0">
            <a:gsLst>
              <a:gs pos="0">
                <a:srgbClr val="FFF2E5"/>
              </a:gs>
              <a:gs pos="100000">
                <a:srgbClr val="B3B3FF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7D83D5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3429000" y="4724400"/>
            <a:ext cx="303213" cy="457200"/>
          </a:xfrm>
          <a:prstGeom prst="downArrow">
            <a:avLst>
              <a:gd name="adj1" fmla="val 50000"/>
              <a:gd name="adj2" fmla="val 37696"/>
            </a:avLst>
          </a:prstGeom>
          <a:gradFill rotWithShape="0">
            <a:gsLst>
              <a:gs pos="0">
                <a:srgbClr val="FFF2E5"/>
              </a:gs>
              <a:gs pos="100000">
                <a:srgbClr val="B3B3FF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7D83D5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5486400" y="4724400"/>
            <a:ext cx="303213" cy="457200"/>
          </a:xfrm>
          <a:prstGeom prst="downArrow">
            <a:avLst>
              <a:gd name="adj1" fmla="val 50000"/>
              <a:gd name="adj2" fmla="val 37696"/>
            </a:avLst>
          </a:prstGeom>
          <a:gradFill rotWithShape="0">
            <a:gsLst>
              <a:gs pos="0">
                <a:srgbClr val="FFF2E5"/>
              </a:gs>
              <a:gs pos="100000">
                <a:srgbClr val="B3B3FF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7D83D5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7467600" y="4724400"/>
            <a:ext cx="303213" cy="457200"/>
          </a:xfrm>
          <a:prstGeom prst="downArrow">
            <a:avLst>
              <a:gd name="adj1" fmla="val 50000"/>
              <a:gd name="adj2" fmla="val 37696"/>
            </a:avLst>
          </a:prstGeom>
          <a:gradFill rotWithShape="0">
            <a:gsLst>
              <a:gs pos="0">
                <a:srgbClr val="FFF2E5"/>
              </a:gs>
              <a:gs pos="100000">
                <a:srgbClr val="B3B3FF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7D83D5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209800" y="1841500"/>
            <a:ext cx="3681413" cy="1747838"/>
            <a:chOff x="1392" y="1160"/>
            <a:chExt cx="2319" cy="1101"/>
          </a:xfrm>
        </p:grpSpPr>
        <p:sp>
          <p:nvSpPr>
            <p:cNvPr id="16400" name="Freeform 16"/>
            <p:cNvSpPr>
              <a:spLocks/>
            </p:cNvSpPr>
            <p:nvPr/>
          </p:nvSpPr>
          <p:spPr bwMode="auto">
            <a:xfrm>
              <a:off x="2169" y="1287"/>
              <a:ext cx="537" cy="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9" y="175"/>
                </a:cxn>
                <a:cxn ang="0">
                  <a:pos x="613" y="175"/>
                </a:cxn>
                <a:cxn ang="0">
                  <a:pos x="630" y="0"/>
                </a:cxn>
                <a:cxn ang="0">
                  <a:pos x="0" y="6"/>
                </a:cxn>
              </a:cxnLst>
              <a:rect l="0" t="0" r="r" b="b"/>
              <a:pathLst>
                <a:path w="630" h="175">
                  <a:moveTo>
                    <a:pt x="0" y="6"/>
                  </a:moveTo>
                  <a:lnTo>
                    <a:pt x="9" y="175"/>
                  </a:lnTo>
                  <a:lnTo>
                    <a:pt x="613" y="175"/>
                  </a:lnTo>
                  <a:lnTo>
                    <a:pt x="630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rgbClr val="FFFFCC"/>
                </a:gs>
                <a:gs pos="50000">
                  <a:schemeClr val="folHlink"/>
                </a:gs>
                <a:gs pos="100000">
                  <a:srgbClr val="FFFF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auto">
            <a:xfrm>
              <a:off x="2478" y="1436"/>
              <a:ext cx="647" cy="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1" y="175"/>
                </a:cxn>
                <a:cxn ang="0">
                  <a:pos x="742" y="175"/>
                </a:cxn>
                <a:cxn ang="0">
                  <a:pos x="762" y="0"/>
                </a:cxn>
                <a:cxn ang="0">
                  <a:pos x="0" y="6"/>
                </a:cxn>
              </a:cxnLst>
              <a:rect l="0" t="0" r="r" b="b"/>
              <a:pathLst>
                <a:path w="762" h="175">
                  <a:moveTo>
                    <a:pt x="0" y="6"/>
                  </a:moveTo>
                  <a:lnTo>
                    <a:pt x="11" y="175"/>
                  </a:lnTo>
                  <a:lnTo>
                    <a:pt x="742" y="175"/>
                  </a:lnTo>
                  <a:lnTo>
                    <a:pt x="762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rgbClr val="FFFFCC"/>
                </a:gs>
                <a:gs pos="50000">
                  <a:schemeClr val="folHlink"/>
                </a:gs>
                <a:gs pos="100000">
                  <a:srgbClr val="FFFF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2" name="Freeform 18"/>
            <p:cNvSpPr>
              <a:spLocks/>
            </p:cNvSpPr>
            <p:nvPr/>
          </p:nvSpPr>
          <p:spPr bwMode="auto">
            <a:xfrm>
              <a:off x="2312" y="1591"/>
              <a:ext cx="551" cy="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" y="175"/>
                </a:cxn>
                <a:cxn ang="0">
                  <a:pos x="632" y="175"/>
                </a:cxn>
                <a:cxn ang="0">
                  <a:pos x="650" y="0"/>
                </a:cxn>
                <a:cxn ang="0">
                  <a:pos x="0" y="6"/>
                </a:cxn>
              </a:cxnLst>
              <a:rect l="0" t="0" r="r" b="b"/>
              <a:pathLst>
                <a:path w="650" h="175">
                  <a:moveTo>
                    <a:pt x="0" y="6"/>
                  </a:moveTo>
                  <a:lnTo>
                    <a:pt x="10" y="175"/>
                  </a:lnTo>
                  <a:lnTo>
                    <a:pt x="632" y="175"/>
                  </a:lnTo>
                  <a:lnTo>
                    <a:pt x="650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rgbClr val="FFFFCC"/>
                </a:gs>
                <a:gs pos="50000">
                  <a:schemeClr val="folHlink"/>
                </a:gs>
                <a:gs pos="100000">
                  <a:srgbClr val="FFFF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000" y="1288"/>
              <a:ext cx="126" cy="96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07" y="0"/>
                </a:cxn>
                <a:cxn ang="0">
                  <a:pos x="210" y="107"/>
                </a:cxn>
                <a:cxn ang="0">
                  <a:pos x="110" y="215"/>
                </a:cxn>
                <a:cxn ang="0">
                  <a:pos x="0" y="115"/>
                </a:cxn>
              </a:cxnLst>
              <a:rect l="0" t="0" r="r" b="b"/>
              <a:pathLst>
                <a:path w="210" h="215">
                  <a:moveTo>
                    <a:pt x="0" y="115"/>
                  </a:moveTo>
                  <a:lnTo>
                    <a:pt x="107" y="0"/>
                  </a:lnTo>
                  <a:lnTo>
                    <a:pt x="210" y="107"/>
                  </a:lnTo>
                  <a:lnTo>
                    <a:pt x="110" y="215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57B4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236" name="Group 20"/>
            <p:cNvGrpSpPr>
              <a:grpSpLocks/>
            </p:cNvGrpSpPr>
            <p:nvPr/>
          </p:nvGrpSpPr>
          <p:grpSpPr bwMode="auto">
            <a:xfrm>
              <a:off x="3037" y="1310"/>
              <a:ext cx="674" cy="790"/>
              <a:chOff x="3029" y="1334"/>
              <a:chExt cx="674" cy="790"/>
            </a:xfrm>
          </p:grpSpPr>
          <p:sp>
            <p:nvSpPr>
              <p:cNvPr id="16405" name="Freeform 21"/>
              <p:cNvSpPr>
                <a:spLocks/>
              </p:cNvSpPr>
              <p:nvPr/>
            </p:nvSpPr>
            <p:spPr bwMode="auto">
              <a:xfrm>
                <a:off x="3303" y="1385"/>
                <a:ext cx="194" cy="157"/>
              </a:xfrm>
              <a:custGeom>
                <a:avLst/>
                <a:gdLst/>
                <a:ahLst/>
                <a:cxnLst>
                  <a:cxn ang="0">
                    <a:pos x="142" y="93"/>
                  </a:cxn>
                  <a:cxn ang="0">
                    <a:pos x="177" y="45"/>
                  </a:cxn>
                  <a:cxn ang="0">
                    <a:pos x="214" y="10"/>
                  </a:cxn>
                  <a:cxn ang="0">
                    <a:pos x="263" y="0"/>
                  </a:cxn>
                  <a:cxn ang="0">
                    <a:pos x="308" y="0"/>
                  </a:cxn>
                  <a:cxn ang="0">
                    <a:pos x="346" y="18"/>
                  </a:cxn>
                  <a:cxn ang="0">
                    <a:pos x="378" y="58"/>
                  </a:cxn>
                  <a:cxn ang="0">
                    <a:pos x="387" y="99"/>
                  </a:cxn>
                  <a:cxn ang="0">
                    <a:pos x="387" y="147"/>
                  </a:cxn>
                  <a:cxn ang="0">
                    <a:pos x="378" y="191"/>
                  </a:cxn>
                  <a:cxn ang="0">
                    <a:pos x="360" y="228"/>
                  </a:cxn>
                  <a:cxn ang="0">
                    <a:pos x="325" y="270"/>
                  </a:cxn>
                  <a:cxn ang="0">
                    <a:pos x="281" y="297"/>
                  </a:cxn>
                  <a:cxn ang="0">
                    <a:pos x="239" y="308"/>
                  </a:cxn>
                  <a:cxn ang="0">
                    <a:pos x="195" y="314"/>
                  </a:cxn>
                  <a:cxn ang="0">
                    <a:pos x="160" y="308"/>
                  </a:cxn>
                  <a:cxn ang="0">
                    <a:pos x="131" y="290"/>
                  </a:cxn>
                  <a:cxn ang="0">
                    <a:pos x="115" y="263"/>
                  </a:cxn>
                  <a:cxn ang="0">
                    <a:pos x="112" y="215"/>
                  </a:cxn>
                  <a:cxn ang="0">
                    <a:pos x="121" y="164"/>
                  </a:cxn>
                  <a:cxn ang="0">
                    <a:pos x="133" y="137"/>
                  </a:cxn>
                  <a:cxn ang="0">
                    <a:pos x="77" y="126"/>
                  </a:cxn>
                  <a:cxn ang="0">
                    <a:pos x="27" y="129"/>
                  </a:cxn>
                  <a:cxn ang="0">
                    <a:pos x="7" y="110"/>
                  </a:cxn>
                  <a:cxn ang="0">
                    <a:pos x="0" y="89"/>
                  </a:cxn>
                  <a:cxn ang="0">
                    <a:pos x="15" y="81"/>
                  </a:cxn>
                  <a:cxn ang="0">
                    <a:pos x="42" y="75"/>
                  </a:cxn>
                  <a:cxn ang="0">
                    <a:pos x="86" y="89"/>
                  </a:cxn>
                  <a:cxn ang="0">
                    <a:pos x="115" y="102"/>
                  </a:cxn>
                  <a:cxn ang="0">
                    <a:pos x="142" y="93"/>
                  </a:cxn>
                </a:cxnLst>
                <a:rect l="0" t="0" r="r" b="b"/>
                <a:pathLst>
                  <a:path w="387" h="314">
                    <a:moveTo>
                      <a:pt x="142" y="93"/>
                    </a:moveTo>
                    <a:lnTo>
                      <a:pt x="177" y="45"/>
                    </a:lnTo>
                    <a:lnTo>
                      <a:pt x="214" y="10"/>
                    </a:lnTo>
                    <a:lnTo>
                      <a:pt x="263" y="0"/>
                    </a:lnTo>
                    <a:lnTo>
                      <a:pt x="308" y="0"/>
                    </a:lnTo>
                    <a:lnTo>
                      <a:pt x="346" y="18"/>
                    </a:lnTo>
                    <a:lnTo>
                      <a:pt x="378" y="58"/>
                    </a:lnTo>
                    <a:lnTo>
                      <a:pt x="387" y="99"/>
                    </a:lnTo>
                    <a:lnTo>
                      <a:pt x="387" y="147"/>
                    </a:lnTo>
                    <a:lnTo>
                      <a:pt x="378" y="191"/>
                    </a:lnTo>
                    <a:lnTo>
                      <a:pt x="360" y="228"/>
                    </a:lnTo>
                    <a:lnTo>
                      <a:pt x="325" y="270"/>
                    </a:lnTo>
                    <a:lnTo>
                      <a:pt x="281" y="297"/>
                    </a:lnTo>
                    <a:lnTo>
                      <a:pt x="239" y="308"/>
                    </a:lnTo>
                    <a:lnTo>
                      <a:pt x="195" y="314"/>
                    </a:lnTo>
                    <a:lnTo>
                      <a:pt x="160" y="308"/>
                    </a:lnTo>
                    <a:lnTo>
                      <a:pt x="131" y="290"/>
                    </a:lnTo>
                    <a:lnTo>
                      <a:pt x="115" y="263"/>
                    </a:lnTo>
                    <a:lnTo>
                      <a:pt x="112" y="215"/>
                    </a:lnTo>
                    <a:lnTo>
                      <a:pt x="121" y="164"/>
                    </a:lnTo>
                    <a:lnTo>
                      <a:pt x="133" y="137"/>
                    </a:lnTo>
                    <a:lnTo>
                      <a:pt x="77" y="126"/>
                    </a:lnTo>
                    <a:lnTo>
                      <a:pt x="27" y="129"/>
                    </a:lnTo>
                    <a:lnTo>
                      <a:pt x="7" y="110"/>
                    </a:lnTo>
                    <a:lnTo>
                      <a:pt x="0" y="89"/>
                    </a:lnTo>
                    <a:lnTo>
                      <a:pt x="15" y="81"/>
                    </a:lnTo>
                    <a:lnTo>
                      <a:pt x="42" y="75"/>
                    </a:lnTo>
                    <a:lnTo>
                      <a:pt x="86" y="89"/>
                    </a:lnTo>
                    <a:lnTo>
                      <a:pt x="115" y="102"/>
                    </a:lnTo>
                    <a:lnTo>
                      <a:pt x="142" y="9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6" name="Freeform 22"/>
              <p:cNvSpPr>
                <a:spLocks/>
              </p:cNvSpPr>
              <p:nvPr/>
            </p:nvSpPr>
            <p:spPr bwMode="auto">
              <a:xfrm>
                <a:off x="3302" y="1561"/>
                <a:ext cx="148" cy="264"/>
              </a:xfrm>
              <a:custGeom>
                <a:avLst/>
                <a:gdLst/>
                <a:ahLst/>
                <a:cxnLst>
                  <a:cxn ang="0">
                    <a:pos x="48" y="47"/>
                  </a:cxn>
                  <a:cxn ang="0">
                    <a:pos x="81" y="12"/>
                  </a:cxn>
                  <a:cxn ang="0">
                    <a:pos x="108" y="0"/>
                  </a:cxn>
                  <a:cxn ang="0">
                    <a:pos x="143" y="0"/>
                  </a:cxn>
                  <a:cxn ang="0">
                    <a:pos x="188" y="0"/>
                  </a:cxn>
                  <a:cxn ang="0">
                    <a:pos x="236" y="12"/>
                  </a:cxn>
                  <a:cxn ang="0">
                    <a:pos x="260" y="39"/>
                  </a:cxn>
                  <a:cxn ang="0">
                    <a:pos x="272" y="71"/>
                  </a:cxn>
                  <a:cxn ang="0">
                    <a:pos x="263" y="101"/>
                  </a:cxn>
                  <a:cxn ang="0">
                    <a:pos x="245" y="144"/>
                  </a:cxn>
                  <a:cxn ang="0">
                    <a:pos x="236" y="185"/>
                  </a:cxn>
                  <a:cxn ang="0">
                    <a:pos x="228" y="221"/>
                  </a:cxn>
                  <a:cxn ang="0">
                    <a:pos x="225" y="259"/>
                  </a:cxn>
                  <a:cxn ang="0">
                    <a:pos x="234" y="300"/>
                  </a:cxn>
                  <a:cxn ang="0">
                    <a:pos x="252" y="326"/>
                  </a:cxn>
                  <a:cxn ang="0">
                    <a:pos x="279" y="370"/>
                  </a:cxn>
                  <a:cxn ang="0">
                    <a:pos x="296" y="417"/>
                  </a:cxn>
                  <a:cxn ang="0">
                    <a:pos x="287" y="458"/>
                  </a:cxn>
                  <a:cxn ang="0">
                    <a:pos x="269" y="501"/>
                  </a:cxn>
                  <a:cxn ang="0">
                    <a:pos x="236" y="519"/>
                  </a:cxn>
                  <a:cxn ang="0">
                    <a:pos x="191" y="528"/>
                  </a:cxn>
                  <a:cxn ang="0">
                    <a:pos x="143" y="522"/>
                  </a:cxn>
                  <a:cxn ang="0">
                    <a:pos x="102" y="504"/>
                  </a:cxn>
                  <a:cxn ang="0">
                    <a:pos x="48" y="461"/>
                  </a:cxn>
                  <a:cxn ang="0">
                    <a:pos x="27" y="423"/>
                  </a:cxn>
                  <a:cxn ang="0">
                    <a:pos x="10" y="361"/>
                  </a:cxn>
                  <a:cxn ang="0">
                    <a:pos x="0" y="294"/>
                  </a:cxn>
                  <a:cxn ang="0">
                    <a:pos x="0" y="228"/>
                  </a:cxn>
                  <a:cxn ang="0">
                    <a:pos x="3" y="162"/>
                  </a:cxn>
                  <a:cxn ang="0">
                    <a:pos x="18" y="115"/>
                  </a:cxn>
                  <a:cxn ang="0">
                    <a:pos x="30" y="80"/>
                  </a:cxn>
                  <a:cxn ang="0">
                    <a:pos x="48" y="47"/>
                  </a:cxn>
                </a:cxnLst>
                <a:rect l="0" t="0" r="r" b="b"/>
                <a:pathLst>
                  <a:path w="296" h="528">
                    <a:moveTo>
                      <a:pt x="48" y="47"/>
                    </a:moveTo>
                    <a:lnTo>
                      <a:pt x="81" y="12"/>
                    </a:lnTo>
                    <a:lnTo>
                      <a:pt x="108" y="0"/>
                    </a:lnTo>
                    <a:lnTo>
                      <a:pt x="143" y="0"/>
                    </a:lnTo>
                    <a:lnTo>
                      <a:pt x="188" y="0"/>
                    </a:lnTo>
                    <a:lnTo>
                      <a:pt x="236" y="12"/>
                    </a:lnTo>
                    <a:lnTo>
                      <a:pt x="260" y="39"/>
                    </a:lnTo>
                    <a:lnTo>
                      <a:pt x="272" y="71"/>
                    </a:lnTo>
                    <a:lnTo>
                      <a:pt x="263" y="101"/>
                    </a:lnTo>
                    <a:lnTo>
                      <a:pt x="245" y="144"/>
                    </a:lnTo>
                    <a:lnTo>
                      <a:pt x="236" y="185"/>
                    </a:lnTo>
                    <a:lnTo>
                      <a:pt x="228" y="221"/>
                    </a:lnTo>
                    <a:lnTo>
                      <a:pt x="225" y="259"/>
                    </a:lnTo>
                    <a:lnTo>
                      <a:pt x="234" y="300"/>
                    </a:lnTo>
                    <a:lnTo>
                      <a:pt x="252" y="326"/>
                    </a:lnTo>
                    <a:lnTo>
                      <a:pt x="279" y="370"/>
                    </a:lnTo>
                    <a:lnTo>
                      <a:pt x="296" y="417"/>
                    </a:lnTo>
                    <a:lnTo>
                      <a:pt x="287" y="458"/>
                    </a:lnTo>
                    <a:lnTo>
                      <a:pt x="269" y="501"/>
                    </a:lnTo>
                    <a:lnTo>
                      <a:pt x="236" y="519"/>
                    </a:lnTo>
                    <a:lnTo>
                      <a:pt x="191" y="528"/>
                    </a:lnTo>
                    <a:lnTo>
                      <a:pt x="143" y="522"/>
                    </a:lnTo>
                    <a:lnTo>
                      <a:pt x="102" y="504"/>
                    </a:lnTo>
                    <a:lnTo>
                      <a:pt x="48" y="461"/>
                    </a:lnTo>
                    <a:lnTo>
                      <a:pt x="27" y="423"/>
                    </a:lnTo>
                    <a:lnTo>
                      <a:pt x="10" y="361"/>
                    </a:lnTo>
                    <a:lnTo>
                      <a:pt x="0" y="294"/>
                    </a:lnTo>
                    <a:lnTo>
                      <a:pt x="0" y="228"/>
                    </a:lnTo>
                    <a:lnTo>
                      <a:pt x="3" y="162"/>
                    </a:lnTo>
                    <a:lnTo>
                      <a:pt x="18" y="115"/>
                    </a:lnTo>
                    <a:lnTo>
                      <a:pt x="30" y="80"/>
                    </a:lnTo>
                    <a:lnTo>
                      <a:pt x="48" y="4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7" name="Freeform 23"/>
              <p:cNvSpPr>
                <a:spLocks/>
              </p:cNvSpPr>
              <p:nvPr/>
            </p:nvSpPr>
            <p:spPr bwMode="auto">
              <a:xfrm>
                <a:off x="3029" y="1334"/>
                <a:ext cx="345" cy="267"/>
              </a:xfrm>
              <a:custGeom>
                <a:avLst/>
                <a:gdLst/>
                <a:ahLst/>
                <a:cxnLst>
                  <a:cxn ang="0">
                    <a:pos x="639" y="419"/>
                  </a:cxn>
                  <a:cxn ang="0">
                    <a:pos x="680" y="467"/>
                  </a:cxn>
                  <a:cxn ang="0">
                    <a:pos x="691" y="507"/>
                  </a:cxn>
                  <a:cxn ang="0">
                    <a:pos x="653" y="534"/>
                  </a:cxn>
                  <a:cxn ang="0">
                    <a:pos x="610" y="534"/>
                  </a:cxn>
                  <a:cxn ang="0">
                    <a:pos x="557" y="437"/>
                  </a:cxn>
                  <a:cxn ang="0">
                    <a:pos x="455" y="331"/>
                  </a:cxn>
                  <a:cxn ang="0">
                    <a:pos x="320" y="212"/>
                  </a:cxn>
                  <a:cxn ang="0">
                    <a:pos x="217" y="138"/>
                  </a:cxn>
                  <a:cxn ang="0">
                    <a:pos x="164" y="105"/>
                  </a:cxn>
                  <a:cxn ang="0">
                    <a:pos x="129" y="114"/>
                  </a:cxn>
                  <a:cxn ang="0">
                    <a:pos x="96" y="150"/>
                  </a:cxn>
                  <a:cxn ang="0">
                    <a:pos x="78" y="164"/>
                  </a:cxn>
                  <a:cxn ang="0">
                    <a:pos x="32" y="150"/>
                  </a:cxn>
                  <a:cxn ang="0">
                    <a:pos x="43" y="119"/>
                  </a:cxn>
                  <a:cxn ang="0">
                    <a:pos x="94" y="102"/>
                  </a:cxn>
                  <a:cxn ang="0">
                    <a:pos x="113" y="87"/>
                  </a:cxn>
                  <a:cxn ang="0">
                    <a:pos x="94" y="87"/>
                  </a:cxn>
                  <a:cxn ang="0">
                    <a:pos x="59" y="94"/>
                  </a:cxn>
                  <a:cxn ang="0">
                    <a:pos x="24" y="111"/>
                  </a:cxn>
                  <a:cxn ang="0">
                    <a:pos x="0" y="102"/>
                  </a:cxn>
                  <a:cxn ang="0">
                    <a:pos x="0" y="79"/>
                  </a:cxn>
                  <a:cxn ang="0">
                    <a:pos x="8" y="70"/>
                  </a:cxn>
                  <a:cxn ang="0">
                    <a:pos x="43" y="62"/>
                  </a:cxn>
                  <a:cxn ang="0">
                    <a:pos x="94" y="59"/>
                  </a:cxn>
                  <a:cxn ang="0">
                    <a:pos x="131" y="59"/>
                  </a:cxn>
                  <a:cxn ang="0">
                    <a:pos x="158" y="67"/>
                  </a:cxn>
                  <a:cxn ang="0">
                    <a:pos x="166" y="59"/>
                  </a:cxn>
                  <a:cxn ang="0">
                    <a:pos x="175" y="32"/>
                  </a:cxn>
                  <a:cxn ang="0">
                    <a:pos x="175" y="9"/>
                  </a:cxn>
                  <a:cxn ang="0">
                    <a:pos x="193" y="0"/>
                  </a:cxn>
                  <a:cxn ang="0">
                    <a:pos x="217" y="14"/>
                  </a:cxn>
                  <a:cxn ang="0">
                    <a:pos x="217" y="41"/>
                  </a:cxn>
                  <a:cxn ang="0">
                    <a:pos x="193" y="76"/>
                  </a:cxn>
                  <a:cxn ang="0">
                    <a:pos x="218" y="94"/>
                  </a:cxn>
                  <a:cxn ang="0">
                    <a:pos x="285" y="132"/>
                  </a:cxn>
                  <a:cxn ang="0">
                    <a:pos x="350" y="173"/>
                  </a:cxn>
                  <a:cxn ang="0">
                    <a:pos x="420" y="220"/>
                  </a:cxn>
                  <a:cxn ang="0">
                    <a:pos x="481" y="269"/>
                  </a:cxn>
                  <a:cxn ang="0">
                    <a:pos x="540" y="317"/>
                  </a:cxn>
                  <a:cxn ang="0">
                    <a:pos x="592" y="376"/>
                  </a:cxn>
                  <a:cxn ang="0">
                    <a:pos x="639" y="419"/>
                  </a:cxn>
                </a:cxnLst>
                <a:rect l="0" t="0" r="r" b="b"/>
                <a:pathLst>
                  <a:path w="691" h="534">
                    <a:moveTo>
                      <a:pt x="639" y="419"/>
                    </a:moveTo>
                    <a:lnTo>
                      <a:pt x="680" y="467"/>
                    </a:lnTo>
                    <a:lnTo>
                      <a:pt x="691" y="507"/>
                    </a:lnTo>
                    <a:lnTo>
                      <a:pt x="653" y="534"/>
                    </a:lnTo>
                    <a:lnTo>
                      <a:pt x="610" y="534"/>
                    </a:lnTo>
                    <a:lnTo>
                      <a:pt x="557" y="437"/>
                    </a:lnTo>
                    <a:lnTo>
                      <a:pt x="455" y="331"/>
                    </a:lnTo>
                    <a:lnTo>
                      <a:pt x="320" y="212"/>
                    </a:lnTo>
                    <a:lnTo>
                      <a:pt x="217" y="138"/>
                    </a:lnTo>
                    <a:lnTo>
                      <a:pt x="164" y="105"/>
                    </a:lnTo>
                    <a:lnTo>
                      <a:pt x="129" y="114"/>
                    </a:lnTo>
                    <a:lnTo>
                      <a:pt x="96" y="150"/>
                    </a:lnTo>
                    <a:lnTo>
                      <a:pt x="78" y="164"/>
                    </a:lnTo>
                    <a:lnTo>
                      <a:pt x="32" y="150"/>
                    </a:lnTo>
                    <a:lnTo>
                      <a:pt x="43" y="119"/>
                    </a:lnTo>
                    <a:lnTo>
                      <a:pt x="94" y="102"/>
                    </a:lnTo>
                    <a:lnTo>
                      <a:pt x="113" y="87"/>
                    </a:lnTo>
                    <a:lnTo>
                      <a:pt x="94" y="87"/>
                    </a:lnTo>
                    <a:lnTo>
                      <a:pt x="59" y="94"/>
                    </a:lnTo>
                    <a:lnTo>
                      <a:pt x="24" y="111"/>
                    </a:lnTo>
                    <a:lnTo>
                      <a:pt x="0" y="102"/>
                    </a:lnTo>
                    <a:lnTo>
                      <a:pt x="0" y="79"/>
                    </a:lnTo>
                    <a:lnTo>
                      <a:pt x="8" y="70"/>
                    </a:lnTo>
                    <a:lnTo>
                      <a:pt x="43" y="62"/>
                    </a:lnTo>
                    <a:lnTo>
                      <a:pt x="94" y="59"/>
                    </a:lnTo>
                    <a:lnTo>
                      <a:pt x="131" y="59"/>
                    </a:lnTo>
                    <a:lnTo>
                      <a:pt x="158" y="67"/>
                    </a:lnTo>
                    <a:lnTo>
                      <a:pt x="166" y="59"/>
                    </a:lnTo>
                    <a:lnTo>
                      <a:pt x="175" y="32"/>
                    </a:lnTo>
                    <a:lnTo>
                      <a:pt x="175" y="9"/>
                    </a:lnTo>
                    <a:lnTo>
                      <a:pt x="193" y="0"/>
                    </a:lnTo>
                    <a:lnTo>
                      <a:pt x="217" y="14"/>
                    </a:lnTo>
                    <a:lnTo>
                      <a:pt x="217" y="41"/>
                    </a:lnTo>
                    <a:lnTo>
                      <a:pt x="193" y="76"/>
                    </a:lnTo>
                    <a:lnTo>
                      <a:pt x="218" y="94"/>
                    </a:lnTo>
                    <a:lnTo>
                      <a:pt x="285" y="132"/>
                    </a:lnTo>
                    <a:lnTo>
                      <a:pt x="350" y="173"/>
                    </a:lnTo>
                    <a:lnTo>
                      <a:pt x="420" y="220"/>
                    </a:lnTo>
                    <a:lnTo>
                      <a:pt x="481" y="269"/>
                    </a:lnTo>
                    <a:lnTo>
                      <a:pt x="540" y="317"/>
                    </a:lnTo>
                    <a:lnTo>
                      <a:pt x="592" y="376"/>
                    </a:lnTo>
                    <a:lnTo>
                      <a:pt x="639" y="41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8" name="Freeform 24"/>
              <p:cNvSpPr>
                <a:spLocks/>
              </p:cNvSpPr>
              <p:nvPr/>
            </p:nvSpPr>
            <p:spPr bwMode="auto">
              <a:xfrm>
                <a:off x="3402" y="1579"/>
                <a:ext cx="301" cy="164"/>
              </a:xfrm>
              <a:custGeom>
                <a:avLst/>
                <a:gdLst/>
                <a:ahLst/>
                <a:cxnLst>
                  <a:cxn ang="0">
                    <a:pos x="24" y="15"/>
                  </a:cxn>
                  <a:cxn ang="0">
                    <a:pos x="62" y="27"/>
                  </a:cxn>
                  <a:cxn ang="0">
                    <a:pos x="87" y="54"/>
                  </a:cxn>
                  <a:cxn ang="0">
                    <a:pos x="111" y="107"/>
                  </a:cxn>
                  <a:cxn ang="0">
                    <a:pos x="140" y="168"/>
                  </a:cxn>
                  <a:cxn ang="0">
                    <a:pos x="167" y="223"/>
                  </a:cxn>
                  <a:cxn ang="0">
                    <a:pos x="181" y="243"/>
                  </a:cxn>
                  <a:cxn ang="0">
                    <a:pos x="210" y="239"/>
                  </a:cxn>
                  <a:cxn ang="0">
                    <a:pos x="262" y="206"/>
                  </a:cxn>
                  <a:cxn ang="0">
                    <a:pos x="333" y="168"/>
                  </a:cxn>
                  <a:cxn ang="0">
                    <a:pos x="374" y="134"/>
                  </a:cxn>
                  <a:cxn ang="0">
                    <a:pos x="395" y="99"/>
                  </a:cxn>
                  <a:cxn ang="0">
                    <a:pos x="409" y="54"/>
                  </a:cxn>
                  <a:cxn ang="0">
                    <a:pos x="420" y="10"/>
                  </a:cxn>
                  <a:cxn ang="0">
                    <a:pos x="434" y="0"/>
                  </a:cxn>
                  <a:cxn ang="0">
                    <a:pos x="455" y="0"/>
                  </a:cxn>
                  <a:cxn ang="0">
                    <a:pos x="469" y="35"/>
                  </a:cxn>
                  <a:cxn ang="0">
                    <a:pos x="447" y="62"/>
                  </a:cxn>
                  <a:cxn ang="0">
                    <a:pos x="426" y="105"/>
                  </a:cxn>
                  <a:cxn ang="0">
                    <a:pos x="430" y="123"/>
                  </a:cxn>
                  <a:cxn ang="0">
                    <a:pos x="461" y="134"/>
                  </a:cxn>
                  <a:cxn ang="0">
                    <a:pos x="508" y="140"/>
                  </a:cxn>
                  <a:cxn ang="0">
                    <a:pos x="560" y="158"/>
                  </a:cxn>
                  <a:cxn ang="0">
                    <a:pos x="602" y="188"/>
                  </a:cxn>
                  <a:cxn ang="0">
                    <a:pos x="602" y="222"/>
                  </a:cxn>
                  <a:cxn ang="0">
                    <a:pos x="567" y="223"/>
                  </a:cxn>
                  <a:cxn ang="0">
                    <a:pos x="549" y="206"/>
                  </a:cxn>
                  <a:cxn ang="0">
                    <a:pos x="504" y="179"/>
                  </a:cxn>
                  <a:cxn ang="0">
                    <a:pos x="479" y="179"/>
                  </a:cxn>
                  <a:cxn ang="0">
                    <a:pos x="497" y="195"/>
                  </a:cxn>
                  <a:cxn ang="0">
                    <a:pos x="540" y="223"/>
                  </a:cxn>
                  <a:cxn ang="0">
                    <a:pos x="552" y="247"/>
                  </a:cxn>
                  <a:cxn ang="0">
                    <a:pos x="514" y="266"/>
                  </a:cxn>
                  <a:cxn ang="0">
                    <a:pos x="473" y="247"/>
                  </a:cxn>
                  <a:cxn ang="0">
                    <a:pos x="455" y="198"/>
                  </a:cxn>
                  <a:cxn ang="0">
                    <a:pos x="430" y="171"/>
                  </a:cxn>
                  <a:cxn ang="0">
                    <a:pos x="403" y="168"/>
                  </a:cxn>
                  <a:cxn ang="0">
                    <a:pos x="364" y="195"/>
                  </a:cxn>
                  <a:cxn ang="0">
                    <a:pos x="315" y="243"/>
                  </a:cxn>
                  <a:cxn ang="0">
                    <a:pos x="269" y="274"/>
                  </a:cxn>
                  <a:cxn ang="0">
                    <a:pos x="224" y="314"/>
                  </a:cxn>
                  <a:cxn ang="0">
                    <a:pos x="181" y="329"/>
                  </a:cxn>
                  <a:cxn ang="0">
                    <a:pos x="154" y="319"/>
                  </a:cxn>
                  <a:cxn ang="0">
                    <a:pos x="129" y="284"/>
                  </a:cxn>
                  <a:cxn ang="0">
                    <a:pos x="94" y="222"/>
                  </a:cxn>
                  <a:cxn ang="0">
                    <a:pos x="52" y="168"/>
                  </a:cxn>
                  <a:cxn ang="0">
                    <a:pos x="27" y="117"/>
                  </a:cxn>
                  <a:cxn ang="0">
                    <a:pos x="0" y="69"/>
                  </a:cxn>
                  <a:cxn ang="0">
                    <a:pos x="24" y="15"/>
                  </a:cxn>
                </a:cxnLst>
                <a:rect l="0" t="0" r="r" b="b"/>
                <a:pathLst>
                  <a:path w="602" h="329">
                    <a:moveTo>
                      <a:pt x="24" y="15"/>
                    </a:moveTo>
                    <a:lnTo>
                      <a:pt x="62" y="27"/>
                    </a:lnTo>
                    <a:lnTo>
                      <a:pt x="87" y="54"/>
                    </a:lnTo>
                    <a:lnTo>
                      <a:pt x="111" y="107"/>
                    </a:lnTo>
                    <a:lnTo>
                      <a:pt x="140" y="168"/>
                    </a:lnTo>
                    <a:lnTo>
                      <a:pt x="167" y="223"/>
                    </a:lnTo>
                    <a:lnTo>
                      <a:pt x="181" y="243"/>
                    </a:lnTo>
                    <a:lnTo>
                      <a:pt x="210" y="239"/>
                    </a:lnTo>
                    <a:lnTo>
                      <a:pt x="262" y="206"/>
                    </a:lnTo>
                    <a:lnTo>
                      <a:pt x="333" y="168"/>
                    </a:lnTo>
                    <a:lnTo>
                      <a:pt x="374" y="134"/>
                    </a:lnTo>
                    <a:lnTo>
                      <a:pt x="395" y="99"/>
                    </a:lnTo>
                    <a:lnTo>
                      <a:pt x="409" y="54"/>
                    </a:lnTo>
                    <a:lnTo>
                      <a:pt x="420" y="10"/>
                    </a:lnTo>
                    <a:lnTo>
                      <a:pt x="434" y="0"/>
                    </a:lnTo>
                    <a:lnTo>
                      <a:pt x="455" y="0"/>
                    </a:lnTo>
                    <a:lnTo>
                      <a:pt x="469" y="35"/>
                    </a:lnTo>
                    <a:lnTo>
                      <a:pt x="447" y="62"/>
                    </a:lnTo>
                    <a:lnTo>
                      <a:pt x="426" y="105"/>
                    </a:lnTo>
                    <a:lnTo>
                      <a:pt x="430" y="123"/>
                    </a:lnTo>
                    <a:lnTo>
                      <a:pt x="461" y="134"/>
                    </a:lnTo>
                    <a:lnTo>
                      <a:pt x="508" y="140"/>
                    </a:lnTo>
                    <a:lnTo>
                      <a:pt x="560" y="158"/>
                    </a:lnTo>
                    <a:lnTo>
                      <a:pt x="602" y="188"/>
                    </a:lnTo>
                    <a:lnTo>
                      <a:pt x="602" y="222"/>
                    </a:lnTo>
                    <a:lnTo>
                      <a:pt x="567" y="223"/>
                    </a:lnTo>
                    <a:lnTo>
                      <a:pt x="549" y="206"/>
                    </a:lnTo>
                    <a:lnTo>
                      <a:pt x="504" y="179"/>
                    </a:lnTo>
                    <a:lnTo>
                      <a:pt x="479" y="179"/>
                    </a:lnTo>
                    <a:lnTo>
                      <a:pt x="497" y="195"/>
                    </a:lnTo>
                    <a:lnTo>
                      <a:pt x="540" y="223"/>
                    </a:lnTo>
                    <a:lnTo>
                      <a:pt x="552" y="247"/>
                    </a:lnTo>
                    <a:lnTo>
                      <a:pt x="514" y="266"/>
                    </a:lnTo>
                    <a:lnTo>
                      <a:pt x="473" y="247"/>
                    </a:lnTo>
                    <a:lnTo>
                      <a:pt x="455" y="198"/>
                    </a:lnTo>
                    <a:lnTo>
                      <a:pt x="430" y="171"/>
                    </a:lnTo>
                    <a:lnTo>
                      <a:pt x="403" y="168"/>
                    </a:lnTo>
                    <a:lnTo>
                      <a:pt x="364" y="195"/>
                    </a:lnTo>
                    <a:lnTo>
                      <a:pt x="315" y="243"/>
                    </a:lnTo>
                    <a:lnTo>
                      <a:pt x="269" y="274"/>
                    </a:lnTo>
                    <a:lnTo>
                      <a:pt x="224" y="314"/>
                    </a:lnTo>
                    <a:lnTo>
                      <a:pt x="181" y="329"/>
                    </a:lnTo>
                    <a:lnTo>
                      <a:pt x="154" y="319"/>
                    </a:lnTo>
                    <a:lnTo>
                      <a:pt x="129" y="284"/>
                    </a:lnTo>
                    <a:lnTo>
                      <a:pt x="94" y="222"/>
                    </a:lnTo>
                    <a:lnTo>
                      <a:pt x="52" y="168"/>
                    </a:lnTo>
                    <a:lnTo>
                      <a:pt x="27" y="117"/>
                    </a:lnTo>
                    <a:lnTo>
                      <a:pt x="0" y="69"/>
                    </a:lnTo>
                    <a:lnTo>
                      <a:pt x="24" y="15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09" name="Freeform 25"/>
              <p:cNvSpPr>
                <a:spLocks/>
              </p:cNvSpPr>
              <p:nvPr/>
            </p:nvSpPr>
            <p:spPr bwMode="auto">
              <a:xfrm>
                <a:off x="3250" y="1758"/>
                <a:ext cx="122" cy="320"/>
              </a:xfrm>
              <a:custGeom>
                <a:avLst/>
                <a:gdLst/>
                <a:ahLst/>
                <a:cxnLst>
                  <a:cxn ang="0">
                    <a:pos x="138" y="143"/>
                  </a:cxn>
                  <a:cxn ang="0">
                    <a:pos x="148" y="53"/>
                  </a:cxn>
                  <a:cxn ang="0">
                    <a:pos x="172" y="0"/>
                  </a:cxn>
                  <a:cxn ang="0">
                    <a:pos x="208" y="11"/>
                  </a:cxn>
                  <a:cxn ang="0">
                    <a:pos x="245" y="53"/>
                  </a:cxn>
                  <a:cxn ang="0">
                    <a:pos x="239" y="96"/>
                  </a:cxn>
                  <a:cxn ang="0">
                    <a:pos x="211" y="175"/>
                  </a:cxn>
                  <a:cxn ang="0">
                    <a:pos x="194" y="263"/>
                  </a:cxn>
                  <a:cxn ang="0">
                    <a:pos x="191" y="359"/>
                  </a:cxn>
                  <a:cxn ang="0">
                    <a:pos x="184" y="453"/>
                  </a:cxn>
                  <a:cxn ang="0">
                    <a:pos x="199" y="534"/>
                  </a:cxn>
                  <a:cxn ang="0">
                    <a:pos x="208" y="566"/>
                  </a:cxn>
                  <a:cxn ang="0">
                    <a:pos x="199" y="583"/>
                  </a:cxn>
                  <a:cxn ang="0">
                    <a:pos x="175" y="596"/>
                  </a:cxn>
                  <a:cxn ang="0">
                    <a:pos x="121" y="587"/>
                  </a:cxn>
                  <a:cxn ang="0">
                    <a:pos x="73" y="604"/>
                  </a:cxn>
                  <a:cxn ang="0">
                    <a:pos x="27" y="639"/>
                  </a:cxn>
                  <a:cxn ang="0">
                    <a:pos x="0" y="614"/>
                  </a:cxn>
                  <a:cxn ang="0">
                    <a:pos x="9" y="561"/>
                  </a:cxn>
                  <a:cxn ang="0">
                    <a:pos x="30" y="540"/>
                  </a:cxn>
                  <a:cxn ang="0">
                    <a:pos x="90" y="534"/>
                  </a:cxn>
                  <a:cxn ang="0">
                    <a:pos x="138" y="526"/>
                  </a:cxn>
                  <a:cxn ang="0">
                    <a:pos x="154" y="499"/>
                  </a:cxn>
                  <a:cxn ang="0">
                    <a:pos x="154" y="453"/>
                  </a:cxn>
                  <a:cxn ang="0">
                    <a:pos x="138" y="386"/>
                  </a:cxn>
                  <a:cxn ang="0">
                    <a:pos x="137" y="324"/>
                  </a:cxn>
                  <a:cxn ang="0">
                    <a:pos x="130" y="245"/>
                  </a:cxn>
                  <a:cxn ang="0">
                    <a:pos x="130" y="178"/>
                  </a:cxn>
                  <a:cxn ang="0">
                    <a:pos x="138" y="143"/>
                  </a:cxn>
                </a:cxnLst>
                <a:rect l="0" t="0" r="r" b="b"/>
                <a:pathLst>
                  <a:path w="245" h="639">
                    <a:moveTo>
                      <a:pt x="138" y="143"/>
                    </a:moveTo>
                    <a:lnTo>
                      <a:pt x="148" y="53"/>
                    </a:lnTo>
                    <a:lnTo>
                      <a:pt x="172" y="0"/>
                    </a:lnTo>
                    <a:lnTo>
                      <a:pt x="208" y="11"/>
                    </a:lnTo>
                    <a:lnTo>
                      <a:pt x="245" y="53"/>
                    </a:lnTo>
                    <a:lnTo>
                      <a:pt x="239" y="96"/>
                    </a:lnTo>
                    <a:lnTo>
                      <a:pt x="211" y="175"/>
                    </a:lnTo>
                    <a:lnTo>
                      <a:pt x="194" y="263"/>
                    </a:lnTo>
                    <a:lnTo>
                      <a:pt x="191" y="359"/>
                    </a:lnTo>
                    <a:lnTo>
                      <a:pt x="184" y="453"/>
                    </a:lnTo>
                    <a:lnTo>
                      <a:pt x="199" y="534"/>
                    </a:lnTo>
                    <a:lnTo>
                      <a:pt x="208" y="566"/>
                    </a:lnTo>
                    <a:lnTo>
                      <a:pt x="199" y="583"/>
                    </a:lnTo>
                    <a:lnTo>
                      <a:pt x="175" y="596"/>
                    </a:lnTo>
                    <a:lnTo>
                      <a:pt x="121" y="587"/>
                    </a:lnTo>
                    <a:lnTo>
                      <a:pt x="73" y="604"/>
                    </a:lnTo>
                    <a:lnTo>
                      <a:pt x="27" y="639"/>
                    </a:lnTo>
                    <a:lnTo>
                      <a:pt x="0" y="614"/>
                    </a:lnTo>
                    <a:lnTo>
                      <a:pt x="9" y="561"/>
                    </a:lnTo>
                    <a:lnTo>
                      <a:pt x="30" y="540"/>
                    </a:lnTo>
                    <a:lnTo>
                      <a:pt x="90" y="534"/>
                    </a:lnTo>
                    <a:lnTo>
                      <a:pt x="138" y="526"/>
                    </a:lnTo>
                    <a:lnTo>
                      <a:pt x="154" y="499"/>
                    </a:lnTo>
                    <a:lnTo>
                      <a:pt x="154" y="453"/>
                    </a:lnTo>
                    <a:lnTo>
                      <a:pt x="138" y="386"/>
                    </a:lnTo>
                    <a:lnTo>
                      <a:pt x="137" y="324"/>
                    </a:lnTo>
                    <a:lnTo>
                      <a:pt x="130" y="245"/>
                    </a:lnTo>
                    <a:lnTo>
                      <a:pt x="130" y="178"/>
                    </a:lnTo>
                    <a:lnTo>
                      <a:pt x="138" y="14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410" name="Freeform 26"/>
              <p:cNvSpPr>
                <a:spLocks/>
              </p:cNvSpPr>
              <p:nvPr/>
            </p:nvSpPr>
            <p:spPr bwMode="auto">
              <a:xfrm>
                <a:off x="3349" y="1771"/>
                <a:ext cx="97" cy="353"/>
              </a:xfrm>
              <a:custGeom>
                <a:avLst/>
                <a:gdLst/>
                <a:ahLst/>
                <a:cxnLst>
                  <a:cxn ang="0">
                    <a:pos x="96" y="29"/>
                  </a:cxn>
                  <a:cxn ang="0">
                    <a:pos x="123" y="0"/>
                  </a:cxn>
                  <a:cxn ang="0">
                    <a:pos x="161" y="0"/>
                  </a:cxn>
                  <a:cxn ang="0">
                    <a:pos x="178" y="29"/>
                  </a:cxn>
                  <a:cxn ang="0">
                    <a:pos x="185" y="79"/>
                  </a:cxn>
                  <a:cxn ang="0">
                    <a:pos x="170" y="141"/>
                  </a:cxn>
                  <a:cxn ang="0">
                    <a:pos x="151" y="227"/>
                  </a:cxn>
                  <a:cxn ang="0">
                    <a:pos x="148" y="311"/>
                  </a:cxn>
                  <a:cxn ang="0">
                    <a:pos x="148" y="391"/>
                  </a:cxn>
                  <a:cxn ang="0">
                    <a:pos x="161" y="487"/>
                  </a:cxn>
                  <a:cxn ang="0">
                    <a:pos x="170" y="560"/>
                  </a:cxn>
                  <a:cxn ang="0">
                    <a:pos x="194" y="603"/>
                  </a:cxn>
                  <a:cxn ang="0">
                    <a:pos x="194" y="630"/>
                  </a:cxn>
                  <a:cxn ang="0">
                    <a:pos x="170" y="645"/>
                  </a:cxn>
                  <a:cxn ang="0">
                    <a:pos x="129" y="646"/>
                  </a:cxn>
                  <a:cxn ang="0">
                    <a:pos x="83" y="664"/>
                  </a:cxn>
                  <a:cxn ang="0">
                    <a:pos x="49" y="705"/>
                  </a:cxn>
                  <a:cxn ang="0">
                    <a:pos x="22" y="699"/>
                  </a:cxn>
                  <a:cxn ang="0">
                    <a:pos x="0" y="662"/>
                  </a:cxn>
                  <a:cxn ang="0">
                    <a:pos x="13" y="635"/>
                  </a:cxn>
                  <a:cxn ang="0">
                    <a:pos x="37" y="621"/>
                  </a:cxn>
                  <a:cxn ang="0">
                    <a:pos x="102" y="600"/>
                  </a:cxn>
                  <a:cxn ang="0">
                    <a:pos x="121" y="595"/>
                  </a:cxn>
                  <a:cxn ang="0">
                    <a:pos x="129" y="565"/>
                  </a:cxn>
                  <a:cxn ang="0">
                    <a:pos x="123" y="515"/>
                  </a:cxn>
                  <a:cxn ang="0">
                    <a:pos x="102" y="412"/>
                  </a:cxn>
                  <a:cxn ang="0">
                    <a:pos x="92" y="342"/>
                  </a:cxn>
                  <a:cxn ang="0">
                    <a:pos x="83" y="271"/>
                  </a:cxn>
                  <a:cxn ang="0">
                    <a:pos x="73" y="187"/>
                  </a:cxn>
                  <a:cxn ang="0">
                    <a:pos x="77" y="142"/>
                  </a:cxn>
                  <a:cxn ang="0">
                    <a:pos x="83" y="82"/>
                  </a:cxn>
                  <a:cxn ang="0">
                    <a:pos x="96" y="29"/>
                  </a:cxn>
                </a:cxnLst>
                <a:rect l="0" t="0" r="r" b="b"/>
                <a:pathLst>
                  <a:path w="194" h="705">
                    <a:moveTo>
                      <a:pt x="96" y="29"/>
                    </a:moveTo>
                    <a:lnTo>
                      <a:pt x="123" y="0"/>
                    </a:lnTo>
                    <a:lnTo>
                      <a:pt x="161" y="0"/>
                    </a:lnTo>
                    <a:lnTo>
                      <a:pt x="178" y="29"/>
                    </a:lnTo>
                    <a:lnTo>
                      <a:pt x="185" y="79"/>
                    </a:lnTo>
                    <a:lnTo>
                      <a:pt x="170" y="141"/>
                    </a:lnTo>
                    <a:lnTo>
                      <a:pt x="151" y="227"/>
                    </a:lnTo>
                    <a:lnTo>
                      <a:pt x="148" y="311"/>
                    </a:lnTo>
                    <a:lnTo>
                      <a:pt x="148" y="391"/>
                    </a:lnTo>
                    <a:lnTo>
                      <a:pt x="161" y="487"/>
                    </a:lnTo>
                    <a:lnTo>
                      <a:pt x="170" y="560"/>
                    </a:lnTo>
                    <a:lnTo>
                      <a:pt x="194" y="603"/>
                    </a:lnTo>
                    <a:lnTo>
                      <a:pt x="194" y="630"/>
                    </a:lnTo>
                    <a:lnTo>
                      <a:pt x="170" y="645"/>
                    </a:lnTo>
                    <a:lnTo>
                      <a:pt x="129" y="646"/>
                    </a:lnTo>
                    <a:lnTo>
                      <a:pt x="83" y="664"/>
                    </a:lnTo>
                    <a:lnTo>
                      <a:pt x="49" y="705"/>
                    </a:lnTo>
                    <a:lnTo>
                      <a:pt x="22" y="699"/>
                    </a:lnTo>
                    <a:lnTo>
                      <a:pt x="0" y="662"/>
                    </a:lnTo>
                    <a:lnTo>
                      <a:pt x="13" y="635"/>
                    </a:lnTo>
                    <a:lnTo>
                      <a:pt x="37" y="621"/>
                    </a:lnTo>
                    <a:lnTo>
                      <a:pt x="102" y="600"/>
                    </a:lnTo>
                    <a:lnTo>
                      <a:pt x="121" y="595"/>
                    </a:lnTo>
                    <a:lnTo>
                      <a:pt x="129" y="565"/>
                    </a:lnTo>
                    <a:lnTo>
                      <a:pt x="123" y="515"/>
                    </a:lnTo>
                    <a:lnTo>
                      <a:pt x="102" y="412"/>
                    </a:lnTo>
                    <a:lnTo>
                      <a:pt x="92" y="342"/>
                    </a:lnTo>
                    <a:lnTo>
                      <a:pt x="83" y="271"/>
                    </a:lnTo>
                    <a:lnTo>
                      <a:pt x="73" y="187"/>
                    </a:lnTo>
                    <a:lnTo>
                      <a:pt x="77" y="142"/>
                    </a:lnTo>
                    <a:lnTo>
                      <a:pt x="83" y="82"/>
                    </a:lnTo>
                    <a:lnTo>
                      <a:pt x="96" y="2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066CC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1688" y="1436"/>
              <a:ext cx="647" cy="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1" y="175"/>
                </a:cxn>
                <a:cxn ang="0">
                  <a:pos x="742" y="175"/>
                </a:cxn>
                <a:cxn ang="0">
                  <a:pos x="762" y="0"/>
                </a:cxn>
                <a:cxn ang="0">
                  <a:pos x="0" y="6"/>
                </a:cxn>
              </a:cxnLst>
              <a:rect l="0" t="0" r="r" b="b"/>
              <a:pathLst>
                <a:path w="762" h="175">
                  <a:moveTo>
                    <a:pt x="0" y="6"/>
                  </a:moveTo>
                  <a:lnTo>
                    <a:pt x="11" y="175"/>
                  </a:lnTo>
                  <a:lnTo>
                    <a:pt x="742" y="175"/>
                  </a:lnTo>
                  <a:lnTo>
                    <a:pt x="762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rgbClr val="FFFFCC"/>
                </a:gs>
                <a:gs pos="50000">
                  <a:schemeClr val="folHlink"/>
                </a:gs>
                <a:gs pos="100000">
                  <a:srgbClr val="FFFF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1824" y="1160"/>
              <a:ext cx="537" cy="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9" y="175"/>
                </a:cxn>
                <a:cxn ang="0">
                  <a:pos x="613" y="175"/>
                </a:cxn>
                <a:cxn ang="0">
                  <a:pos x="630" y="0"/>
                </a:cxn>
                <a:cxn ang="0">
                  <a:pos x="0" y="6"/>
                </a:cxn>
              </a:cxnLst>
              <a:rect l="0" t="0" r="r" b="b"/>
              <a:pathLst>
                <a:path w="630" h="175">
                  <a:moveTo>
                    <a:pt x="0" y="6"/>
                  </a:moveTo>
                  <a:lnTo>
                    <a:pt x="9" y="175"/>
                  </a:lnTo>
                  <a:lnTo>
                    <a:pt x="613" y="175"/>
                  </a:lnTo>
                  <a:lnTo>
                    <a:pt x="630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rgbClr val="FFFFCC"/>
                </a:gs>
                <a:gs pos="50000">
                  <a:schemeClr val="folHlink"/>
                </a:gs>
                <a:gs pos="100000">
                  <a:srgbClr val="FFFFCC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13" name="Freeform 29"/>
            <p:cNvSpPr>
              <a:spLocks/>
            </p:cNvSpPr>
            <p:nvPr/>
          </p:nvSpPr>
          <p:spPr bwMode="auto">
            <a:xfrm>
              <a:off x="2346" y="1424"/>
              <a:ext cx="126" cy="96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07" y="0"/>
                </a:cxn>
                <a:cxn ang="0">
                  <a:pos x="210" y="107"/>
                </a:cxn>
                <a:cxn ang="0">
                  <a:pos x="110" y="215"/>
                </a:cxn>
                <a:cxn ang="0">
                  <a:pos x="0" y="115"/>
                </a:cxn>
              </a:cxnLst>
              <a:rect l="0" t="0" r="r" b="b"/>
              <a:pathLst>
                <a:path w="210" h="215">
                  <a:moveTo>
                    <a:pt x="0" y="115"/>
                  </a:moveTo>
                  <a:lnTo>
                    <a:pt x="107" y="0"/>
                  </a:lnTo>
                  <a:lnTo>
                    <a:pt x="210" y="107"/>
                  </a:lnTo>
                  <a:lnTo>
                    <a:pt x="110" y="215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57B49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7D83D5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240" name="Group 30"/>
            <p:cNvGrpSpPr>
              <a:grpSpLocks/>
            </p:cNvGrpSpPr>
            <p:nvPr/>
          </p:nvGrpSpPr>
          <p:grpSpPr bwMode="auto">
            <a:xfrm>
              <a:off x="2112" y="1825"/>
              <a:ext cx="281" cy="390"/>
              <a:chOff x="2544" y="1567"/>
              <a:chExt cx="281" cy="390"/>
            </a:xfrm>
          </p:grpSpPr>
          <p:sp>
            <p:nvSpPr>
              <p:cNvPr id="9262" name="Freeform 31"/>
              <p:cNvSpPr>
                <a:spLocks/>
              </p:cNvSpPr>
              <p:nvPr/>
            </p:nvSpPr>
            <p:spPr bwMode="auto">
              <a:xfrm>
                <a:off x="2624" y="1567"/>
                <a:ext cx="106" cy="136"/>
              </a:xfrm>
              <a:custGeom>
                <a:avLst/>
                <a:gdLst>
                  <a:gd name="T0" fmla="*/ 142 w 213"/>
                  <a:gd name="T1" fmla="*/ 77 h 270"/>
                  <a:gd name="T2" fmla="*/ 118 w 213"/>
                  <a:gd name="T3" fmla="*/ 50 h 270"/>
                  <a:gd name="T4" fmla="*/ 92 w 213"/>
                  <a:gd name="T5" fmla="*/ 34 h 270"/>
                  <a:gd name="T6" fmla="*/ 60 w 213"/>
                  <a:gd name="T7" fmla="*/ 27 h 270"/>
                  <a:gd name="T8" fmla="*/ 37 w 213"/>
                  <a:gd name="T9" fmla="*/ 37 h 270"/>
                  <a:gd name="T10" fmla="*/ 16 w 213"/>
                  <a:gd name="T11" fmla="*/ 61 h 270"/>
                  <a:gd name="T12" fmla="*/ 5 w 213"/>
                  <a:gd name="T13" fmla="*/ 96 h 270"/>
                  <a:gd name="T14" fmla="*/ 0 w 213"/>
                  <a:gd name="T15" fmla="*/ 144 h 270"/>
                  <a:gd name="T16" fmla="*/ 3 w 213"/>
                  <a:gd name="T17" fmla="*/ 178 h 270"/>
                  <a:gd name="T18" fmla="*/ 14 w 213"/>
                  <a:gd name="T19" fmla="*/ 217 h 270"/>
                  <a:gd name="T20" fmla="*/ 32 w 213"/>
                  <a:gd name="T21" fmla="*/ 247 h 270"/>
                  <a:gd name="T22" fmla="*/ 51 w 213"/>
                  <a:gd name="T23" fmla="*/ 262 h 270"/>
                  <a:gd name="T24" fmla="*/ 84 w 213"/>
                  <a:gd name="T25" fmla="*/ 270 h 270"/>
                  <a:gd name="T26" fmla="*/ 113 w 213"/>
                  <a:gd name="T27" fmla="*/ 268 h 270"/>
                  <a:gd name="T28" fmla="*/ 137 w 213"/>
                  <a:gd name="T29" fmla="*/ 257 h 270"/>
                  <a:gd name="T30" fmla="*/ 157 w 213"/>
                  <a:gd name="T31" fmla="*/ 215 h 270"/>
                  <a:gd name="T32" fmla="*/ 157 w 213"/>
                  <a:gd name="T33" fmla="*/ 183 h 270"/>
                  <a:gd name="T34" fmla="*/ 162 w 213"/>
                  <a:gd name="T35" fmla="*/ 142 h 270"/>
                  <a:gd name="T36" fmla="*/ 157 w 213"/>
                  <a:gd name="T37" fmla="*/ 114 h 270"/>
                  <a:gd name="T38" fmla="*/ 169 w 213"/>
                  <a:gd name="T39" fmla="*/ 77 h 270"/>
                  <a:gd name="T40" fmla="*/ 194 w 213"/>
                  <a:gd name="T41" fmla="*/ 42 h 270"/>
                  <a:gd name="T42" fmla="*/ 210 w 213"/>
                  <a:gd name="T43" fmla="*/ 32 h 270"/>
                  <a:gd name="T44" fmla="*/ 213 w 213"/>
                  <a:gd name="T45" fmla="*/ 13 h 270"/>
                  <a:gd name="T46" fmla="*/ 192 w 213"/>
                  <a:gd name="T47" fmla="*/ 0 h 270"/>
                  <a:gd name="T48" fmla="*/ 173 w 213"/>
                  <a:gd name="T49" fmla="*/ 11 h 270"/>
                  <a:gd name="T50" fmla="*/ 165 w 213"/>
                  <a:gd name="T51" fmla="*/ 43 h 270"/>
                  <a:gd name="T52" fmla="*/ 142 w 213"/>
                  <a:gd name="T53" fmla="*/ 77 h 27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13"/>
                  <a:gd name="T82" fmla="*/ 0 h 270"/>
                  <a:gd name="T83" fmla="*/ 213 w 213"/>
                  <a:gd name="T84" fmla="*/ 270 h 27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13" h="270">
                    <a:moveTo>
                      <a:pt x="142" y="77"/>
                    </a:moveTo>
                    <a:lnTo>
                      <a:pt x="118" y="50"/>
                    </a:lnTo>
                    <a:lnTo>
                      <a:pt x="92" y="34"/>
                    </a:lnTo>
                    <a:lnTo>
                      <a:pt x="60" y="27"/>
                    </a:lnTo>
                    <a:lnTo>
                      <a:pt x="37" y="37"/>
                    </a:lnTo>
                    <a:lnTo>
                      <a:pt x="16" y="61"/>
                    </a:lnTo>
                    <a:lnTo>
                      <a:pt x="5" y="96"/>
                    </a:lnTo>
                    <a:lnTo>
                      <a:pt x="0" y="144"/>
                    </a:lnTo>
                    <a:lnTo>
                      <a:pt x="3" y="178"/>
                    </a:lnTo>
                    <a:lnTo>
                      <a:pt x="14" y="217"/>
                    </a:lnTo>
                    <a:lnTo>
                      <a:pt x="32" y="247"/>
                    </a:lnTo>
                    <a:lnTo>
                      <a:pt x="51" y="262"/>
                    </a:lnTo>
                    <a:lnTo>
                      <a:pt x="84" y="270"/>
                    </a:lnTo>
                    <a:lnTo>
                      <a:pt x="113" y="268"/>
                    </a:lnTo>
                    <a:lnTo>
                      <a:pt x="137" y="257"/>
                    </a:lnTo>
                    <a:lnTo>
                      <a:pt x="157" y="215"/>
                    </a:lnTo>
                    <a:lnTo>
                      <a:pt x="157" y="183"/>
                    </a:lnTo>
                    <a:lnTo>
                      <a:pt x="162" y="142"/>
                    </a:lnTo>
                    <a:lnTo>
                      <a:pt x="157" y="114"/>
                    </a:lnTo>
                    <a:lnTo>
                      <a:pt x="169" y="77"/>
                    </a:lnTo>
                    <a:lnTo>
                      <a:pt x="194" y="42"/>
                    </a:lnTo>
                    <a:lnTo>
                      <a:pt x="210" y="32"/>
                    </a:lnTo>
                    <a:lnTo>
                      <a:pt x="213" y="13"/>
                    </a:lnTo>
                    <a:lnTo>
                      <a:pt x="192" y="0"/>
                    </a:lnTo>
                    <a:lnTo>
                      <a:pt x="173" y="11"/>
                    </a:lnTo>
                    <a:lnTo>
                      <a:pt x="165" y="43"/>
                    </a:lnTo>
                    <a:lnTo>
                      <a:pt x="142" y="77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3" name="Freeform 32"/>
              <p:cNvSpPr>
                <a:spLocks/>
              </p:cNvSpPr>
              <p:nvPr/>
            </p:nvSpPr>
            <p:spPr bwMode="auto">
              <a:xfrm>
                <a:off x="2634" y="1715"/>
                <a:ext cx="109" cy="195"/>
              </a:xfrm>
              <a:custGeom>
                <a:avLst/>
                <a:gdLst>
                  <a:gd name="T0" fmla="*/ 0 w 218"/>
                  <a:gd name="T1" fmla="*/ 64 h 389"/>
                  <a:gd name="T2" fmla="*/ 7 w 218"/>
                  <a:gd name="T3" fmla="*/ 22 h 389"/>
                  <a:gd name="T4" fmla="*/ 30 w 218"/>
                  <a:gd name="T5" fmla="*/ 8 h 389"/>
                  <a:gd name="T6" fmla="*/ 68 w 218"/>
                  <a:gd name="T7" fmla="*/ 0 h 389"/>
                  <a:gd name="T8" fmla="*/ 105 w 218"/>
                  <a:gd name="T9" fmla="*/ 2 h 389"/>
                  <a:gd name="T10" fmla="*/ 136 w 218"/>
                  <a:gd name="T11" fmla="*/ 22 h 389"/>
                  <a:gd name="T12" fmla="*/ 152 w 218"/>
                  <a:gd name="T13" fmla="*/ 56 h 389"/>
                  <a:gd name="T14" fmla="*/ 167 w 218"/>
                  <a:gd name="T15" fmla="*/ 102 h 389"/>
                  <a:gd name="T16" fmla="*/ 171 w 218"/>
                  <a:gd name="T17" fmla="*/ 150 h 389"/>
                  <a:gd name="T18" fmla="*/ 173 w 218"/>
                  <a:gd name="T19" fmla="*/ 183 h 389"/>
                  <a:gd name="T20" fmla="*/ 186 w 218"/>
                  <a:gd name="T21" fmla="*/ 226 h 389"/>
                  <a:gd name="T22" fmla="*/ 199 w 218"/>
                  <a:gd name="T23" fmla="*/ 269 h 389"/>
                  <a:gd name="T24" fmla="*/ 218 w 218"/>
                  <a:gd name="T25" fmla="*/ 308 h 389"/>
                  <a:gd name="T26" fmla="*/ 213 w 218"/>
                  <a:gd name="T27" fmla="*/ 349 h 389"/>
                  <a:gd name="T28" fmla="*/ 208 w 218"/>
                  <a:gd name="T29" fmla="*/ 369 h 389"/>
                  <a:gd name="T30" fmla="*/ 171 w 218"/>
                  <a:gd name="T31" fmla="*/ 382 h 389"/>
                  <a:gd name="T32" fmla="*/ 113 w 218"/>
                  <a:gd name="T33" fmla="*/ 389 h 389"/>
                  <a:gd name="T34" fmla="*/ 50 w 218"/>
                  <a:gd name="T35" fmla="*/ 385 h 389"/>
                  <a:gd name="T36" fmla="*/ 23 w 218"/>
                  <a:gd name="T37" fmla="*/ 351 h 389"/>
                  <a:gd name="T38" fmla="*/ 11 w 218"/>
                  <a:gd name="T39" fmla="*/ 296 h 389"/>
                  <a:gd name="T40" fmla="*/ 16 w 218"/>
                  <a:gd name="T41" fmla="*/ 249 h 389"/>
                  <a:gd name="T42" fmla="*/ 26 w 218"/>
                  <a:gd name="T43" fmla="*/ 206 h 389"/>
                  <a:gd name="T44" fmla="*/ 16 w 218"/>
                  <a:gd name="T45" fmla="*/ 174 h 389"/>
                  <a:gd name="T46" fmla="*/ 11 w 218"/>
                  <a:gd name="T47" fmla="*/ 140 h 389"/>
                  <a:gd name="T48" fmla="*/ 10 w 218"/>
                  <a:gd name="T49" fmla="*/ 104 h 389"/>
                  <a:gd name="T50" fmla="*/ 0 w 218"/>
                  <a:gd name="T51" fmla="*/ 64 h 38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8"/>
                  <a:gd name="T79" fmla="*/ 0 h 389"/>
                  <a:gd name="T80" fmla="*/ 218 w 218"/>
                  <a:gd name="T81" fmla="*/ 389 h 38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8" h="389">
                    <a:moveTo>
                      <a:pt x="0" y="64"/>
                    </a:moveTo>
                    <a:lnTo>
                      <a:pt x="7" y="22"/>
                    </a:lnTo>
                    <a:lnTo>
                      <a:pt x="30" y="8"/>
                    </a:lnTo>
                    <a:lnTo>
                      <a:pt x="68" y="0"/>
                    </a:lnTo>
                    <a:lnTo>
                      <a:pt x="105" y="2"/>
                    </a:lnTo>
                    <a:lnTo>
                      <a:pt x="136" y="22"/>
                    </a:lnTo>
                    <a:lnTo>
                      <a:pt x="152" y="56"/>
                    </a:lnTo>
                    <a:lnTo>
                      <a:pt x="167" y="102"/>
                    </a:lnTo>
                    <a:lnTo>
                      <a:pt x="171" y="150"/>
                    </a:lnTo>
                    <a:lnTo>
                      <a:pt x="173" y="183"/>
                    </a:lnTo>
                    <a:lnTo>
                      <a:pt x="186" y="226"/>
                    </a:lnTo>
                    <a:lnTo>
                      <a:pt x="199" y="269"/>
                    </a:lnTo>
                    <a:lnTo>
                      <a:pt x="218" y="308"/>
                    </a:lnTo>
                    <a:lnTo>
                      <a:pt x="213" y="349"/>
                    </a:lnTo>
                    <a:lnTo>
                      <a:pt x="208" y="369"/>
                    </a:lnTo>
                    <a:lnTo>
                      <a:pt x="171" y="382"/>
                    </a:lnTo>
                    <a:lnTo>
                      <a:pt x="113" y="389"/>
                    </a:lnTo>
                    <a:lnTo>
                      <a:pt x="50" y="385"/>
                    </a:lnTo>
                    <a:lnTo>
                      <a:pt x="23" y="351"/>
                    </a:lnTo>
                    <a:lnTo>
                      <a:pt x="11" y="296"/>
                    </a:lnTo>
                    <a:lnTo>
                      <a:pt x="16" y="249"/>
                    </a:lnTo>
                    <a:lnTo>
                      <a:pt x="26" y="206"/>
                    </a:lnTo>
                    <a:lnTo>
                      <a:pt x="16" y="174"/>
                    </a:lnTo>
                    <a:lnTo>
                      <a:pt x="11" y="140"/>
                    </a:lnTo>
                    <a:lnTo>
                      <a:pt x="10" y="104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4" name="Freeform 33"/>
              <p:cNvSpPr>
                <a:spLocks/>
              </p:cNvSpPr>
              <p:nvPr/>
            </p:nvSpPr>
            <p:spPr bwMode="auto">
              <a:xfrm>
                <a:off x="2544" y="1730"/>
                <a:ext cx="116" cy="227"/>
              </a:xfrm>
              <a:custGeom>
                <a:avLst/>
                <a:gdLst>
                  <a:gd name="T0" fmla="*/ 152 w 234"/>
                  <a:gd name="T1" fmla="*/ 29 h 455"/>
                  <a:gd name="T2" fmla="*/ 183 w 234"/>
                  <a:gd name="T3" fmla="*/ 3 h 455"/>
                  <a:gd name="T4" fmla="*/ 215 w 234"/>
                  <a:gd name="T5" fmla="*/ 0 h 455"/>
                  <a:gd name="T6" fmla="*/ 234 w 234"/>
                  <a:gd name="T7" fmla="*/ 31 h 455"/>
                  <a:gd name="T8" fmla="*/ 211 w 234"/>
                  <a:gd name="T9" fmla="*/ 64 h 455"/>
                  <a:gd name="T10" fmla="*/ 160 w 234"/>
                  <a:gd name="T11" fmla="*/ 92 h 455"/>
                  <a:gd name="T12" fmla="*/ 122 w 234"/>
                  <a:gd name="T13" fmla="*/ 137 h 455"/>
                  <a:gd name="T14" fmla="*/ 104 w 234"/>
                  <a:gd name="T15" fmla="*/ 198 h 455"/>
                  <a:gd name="T16" fmla="*/ 96 w 234"/>
                  <a:gd name="T17" fmla="*/ 257 h 455"/>
                  <a:gd name="T18" fmla="*/ 99 w 234"/>
                  <a:gd name="T19" fmla="*/ 340 h 455"/>
                  <a:gd name="T20" fmla="*/ 112 w 234"/>
                  <a:gd name="T21" fmla="*/ 383 h 455"/>
                  <a:gd name="T22" fmla="*/ 154 w 234"/>
                  <a:gd name="T23" fmla="*/ 411 h 455"/>
                  <a:gd name="T24" fmla="*/ 160 w 234"/>
                  <a:gd name="T25" fmla="*/ 427 h 455"/>
                  <a:gd name="T26" fmla="*/ 138 w 234"/>
                  <a:gd name="T27" fmla="*/ 439 h 455"/>
                  <a:gd name="T28" fmla="*/ 115 w 234"/>
                  <a:gd name="T29" fmla="*/ 417 h 455"/>
                  <a:gd name="T30" fmla="*/ 96 w 234"/>
                  <a:gd name="T31" fmla="*/ 396 h 455"/>
                  <a:gd name="T32" fmla="*/ 72 w 234"/>
                  <a:gd name="T33" fmla="*/ 417 h 455"/>
                  <a:gd name="T34" fmla="*/ 43 w 234"/>
                  <a:gd name="T35" fmla="*/ 448 h 455"/>
                  <a:gd name="T36" fmla="*/ 24 w 234"/>
                  <a:gd name="T37" fmla="*/ 455 h 455"/>
                  <a:gd name="T38" fmla="*/ 0 w 234"/>
                  <a:gd name="T39" fmla="*/ 440 h 455"/>
                  <a:gd name="T40" fmla="*/ 3 w 234"/>
                  <a:gd name="T41" fmla="*/ 403 h 455"/>
                  <a:gd name="T42" fmla="*/ 35 w 234"/>
                  <a:gd name="T43" fmla="*/ 375 h 455"/>
                  <a:gd name="T44" fmla="*/ 67 w 234"/>
                  <a:gd name="T45" fmla="*/ 340 h 455"/>
                  <a:gd name="T46" fmla="*/ 67 w 234"/>
                  <a:gd name="T47" fmla="*/ 290 h 455"/>
                  <a:gd name="T48" fmla="*/ 64 w 234"/>
                  <a:gd name="T49" fmla="*/ 226 h 455"/>
                  <a:gd name="T50" fmla="*/ 67 w 234"/>
                  <a:gd name="T51" fmla="*/ 185 h 455"/>
                  <a:gd name="T52" fmla="*/ 80 w 234"/>
                  <a:gd name="T53" fmla="*/ 128 h 455"/>
                  <a:gd name="T54" fmla="*/ 110 w 234"/>
                  <a:gd name="T55" fmla="*/ 88 h 455"/>
                  <a:gd name="T56" fmla="*/ 138 w 234"/>
                  <a:gd name="T57" fmla="*/ 47 h 455"/>
                  <a:gd name="T58" fmla="*/ 152 w 234"/>
                  <a:gd name="T59" fmla="*/ 29 h 455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234"/>
                  <a:gd name="T91" fmla="*/ 0 h 455"/>
                  <a:gd name="T92" fmla="*/ 234 w 234"/>
                  <a:gd name="T93" fmla="*/ 455 h 455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234" h="455">
                    <a:moveTo>
                      <a:pt x="152" y="29"/>
                    </a:moveTo>
                    <a:lnTo>
                      <a:pt x="183" y="3"/>
                    </a:lnTo>
                    <a:lnTo>
                      <a:pt x="215" y="0"/>
                    </a:lnTo>
                    <a:lnTo>
                      <a:pt x="234" y="31"/>
                    </a:lnTo>
                    <a:lnTo>
                      <a:pt x="211" y="64"/>
                    </a:lnTo>
                    <a:lnTo>
                      <a:pt x="160" y="92"/>
                    </a:lnTo>
                    <a:lnTo>
                      <a:pt x="122" y="137"/>
                    </a:lnTo>
                    <a:lnTo>
                      <a:pt x="104" y="198"/>
                    </a:lnTo>
                    <a:lnTo>
                      <a:pt x="96" y="257"/>
                    </a:lnTo>
                    <a:lnTo>
                      <a:pt x="99" y="340"/>
                    </a:lnTo>
                    <a:lnTo>
                      <a:pt x="112" y="383"/>
                    </a:lnTo>
                    <a:lnTo>
                      <a:pt x="154" y="411"/>
                    </a:lnTo>
                    <a:lnTo>
                      <a:pt x="160" y="427"/>
                    </a:lnTo>
                    <a:lnTo>
                      <a:pt x="138" y="439"/>
                    </a:lnTo>
                    <a:lnTo>
                      <a:pt x="115" y="417"/>
                    </a:lnTo>
                    <a:lnTo>
                      <a:pt x="96" y="396"/>
                    </a:lnTo>
                    <a:lnTo>
                      <a:pt x="72" y="417"/>
                    </a:lnTo>
                    <a:lnTo>
                      <a:pt x="43" y="448"/>
                    </a:lnTo>
                    <a:lnTo>
                      <a:pt x="24" y="455"/>
                    </a:lnTo>
                    <a:lnTo>
                      <a:pt x="0" y="440"/>
                    </a:lnTo>
                    <a:lnTo>
                      <a:pt x="3" y="403"/>
                    </a:lnTo>
                    <a:lnTo>
                      <a:pt x="35" y="375"/>
                    </a:lnTo>
                    <a:lnTo>
                      <a:pt x="67" y="340"/>
                    </a:lnTo>
                    <a:lnTo>
                      <a:pt x="67" y="290"/>
                    </a:lnTo>
                    <a:lnTo>
                      <a:pt x="64" y="226"/>
                    </a:lnTo>
                    <a:lnTo>
                      <a:pt x="67" y="185"/>
                    </a:lnTo>
                    <a:lnTo>
                      <a:pt x="80" y="128"/>
                    </a:lnTo>
                    <a:lnTo>
                      <a:pt x="110" y="88"/>
                    </a:lnTo>
                    <a:lnTo>
                      <a:pt x="138" y="47"/>
                    </a:lnTo>
                    <a:lnTo>
                      <a:pt x="152" y="29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5" name="Freeform 34"/>
              <p:cNvSpPr>
                <a:spLocks/>
              </p:cNvSpPr>
              <p:nvPr/>
            </p:nvSpPr>
            <p:spPr bwMode="auto">
              <a:xfrm>
                <a:off x="2660" y="1722"/>
                <a:ext cx="146" cy="213"/>
              </a:xfrm>
              <a:custGeom>
                <a:avLst/>
                <a:gdLst>
                  <a:gd name="T0" fmla="*/ 80 w 292"/>
                  <a:gd name="T1" fmla="*/ 22 h 427"/>
                  <a:gd name="T2" fmla="*/ 43 w 292"/>
                  <a:gd name="T3" fmla="*/ 0 h 427"/>
                  <a:gd name="T4" fmla="*/ 13 w 292"/>
                  <a:gd name="T5" fmla="*/ 5 h 427"/>
                  <a:gd name="T6" fmla="*/ 0 w 292"/>
                  <a:gd name="T7" fmla="*/ 38 h 427"/>
                  <a:gd name="T8" fmla="*/ 27 w 292"/>
                  <a:gd name="T9" fmla="*/ 65 h 427"/>
                  <a:gd name="T10" fmla="*/ 82 w 292"/>
                  <a:gd name="T11" fmla="*/ 89 h 427"/>
                  <a:gd name="T12" fmla="*/ 125 w 292"/>
                  <a:gd name="T13" fmla="*/ 124 h 427"/>
                  <a:gd name="T14" fmla="*/ 153 w 292"/>
                  <a:gd name="T15" fmla="*/ 183 h 427"/>
                  <a:gd name="T16" fmla="*/ 171 w 292"/>
                  <a:gd name="T17" fmla="*/ 240 h 427"/>
                  <a:gd name="T18" fmla="*/ 183 w 292"/>
                  <a:gd name="T19" fmla="*/ 324 h 427"/>
                  <a:gd name="T20" fmla="*/ 175 w 292"/>
                  <a:gd name="T21" fmla="*/ 368 h 427"/>
                  <a:gd name="T22" fmla="*/ 137 w 292"/>
                  <a:gd name="T23" fmla="*/ 402 h 427"/>
                  <a:gd name="T24" fmla="*/ 135 w 292"/>
                  <a:gd name="T25" fmla="*/ 418 h 427"/>
                  <a:gd name="T26" fmla="*/ 157 w 292"/>
                  <a:gd name="T27" fmla="*/ 427 h 427"/>
                  <a:gd name="T28" fmla="*/ 178 w 292"/>
                  <a:gd name="T29" fmla="*/ 402 h 427"/>
                  <a:gd name="T30" fmla="*/ 194 w 292"/>
                  <a:gd name="T31" fmla="*/ 378 h 427"/>
                  <a:gd name="T32" fmla="*/ 220 w 292"/>
                  <a:gd name="T33" fmla="*/ 395 h 427"/>
                  <a:gd name="T34" fmla="*/ 253 w 292"/>
                  <a:gd name="T35" fmla="*/ 422 h 427"/>
                  <a:gd name="T36" fmla="*/ 271 w 292"/>
                  <a:gd name="T37" fmla="*/ 427 h 427"/>
                  <a:gd name="T38" fmla="*/ 292 w 292"/>
                  <a:gd name="T39" fmla="*/ 408 h 427"/>
                  <a:gd name="T40" fmla="*/ 284 w 292"/>
                  <a:gd name="T41" fmla="*/ 370 h 427"/>
                  <a:gd name="T42" fmla="*/ 249 w 292"/>
                  <a:gd name="T43" fmla="*/ 346 h 427"/>
                  <a:gd name="T44" fmla="*/ 212 w 292"/>
                  <a:gd name="T45" fmla="*/ 319 h 427"/>
                  <a:gd name="T46" fmla="*/ 203 w 292"/>
                  <a:gd name="T47" fmla="*/ 271 h 427"/>
                  <a:gd name="T48" fmla="*/ 196 w 292"/>
                  <a:gd name="T49" fmla="*/ 203 h 427"/>
                  <a:gd name="T50" fmla="*/ 187 w 292"/>
                  <a:gd name="T51" fmla="*/ 165 h 427"/>
                  <a:gd name="T52" fmla="*/ 167 w 292"/>
                  <a:gd name="T53" fmla="*/ 111 h 427"/>
                  <a:gd name="T54" fmla="*/ 130 w 292"/>
                  <a:gd name="T55" fmla="*/ 75 h 427"/>
                  <a:gd name="T56" fmla="*/ 93 w 292"/>
                  <a:gd name="T57" fmla="*/ 38 h 427"/>
                  <a:gd name="T58" fmla="*/ 80 w 292"/>
                  <a:gd name="T59" fmla="*/ 22 h 42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292"/>
                  <a:gd name="T91" fmla="*/ 0 h 427"/>
                  <a:gd name="T92" fmla="*/ 292 w 292"/>
                  <a:gd name="T93" fmla="*/ 427 h 42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292" h="427">
                    <a:moveTo>
                      <a:pt x="80" y="22"/>
                    </a:moveTo>
                    <a:lnTo>
                      <a:pt x="43" y="0"/>
                    </a:lnTo>
                    <a:lnTo>
                      <a:pt x="13" y="5"/>
                    </a:lnTo>
                    <a:lnTo>
                      <a:pt x="0" y="38"/>
                    </a:lnTo>
                    <a:lnTo>
                      <a:pt x="27" y="65"/>
                    </a:lnTo>
                    <a:lnTo>
                      <a:pt x="82" y="89"/>
                    </a:lnTo>
                    <a:lnTo>
                      <a:pt x="125" y="124"/>
                    </a:lnTo>
                    <a:lnTo>
                      <a:pt x="153" y="183"/>
                    </a:lnTo>
                    <a:lnTo>
                      <a:pt x="171" y="240"/>
                    </a:lnTo>
                    <a:lnTo>
                      <a:pt x="183" y="324"/>
                    </a:lnTo>
                    <a:lnTo>
                      <a:pt x="175" y="368"/>
                    </a:lnTo>
                    <a:lnTo>
                      <a:pt x="137" y="402"/>
                    </a:lnTo>
                    <a:lnTo>
                      <a:pt x="135" y="418"/>
                    </a:lnTo>
                    <a:lnTo>
                      <a:pt x="157" y="427"/>
                    </a:lnTo>
                    <a:lnTo>
                      <a:pt x="178" y="402"/>
                    </a:lnTo>
                    <a:lnTo>
                      <a:pt x="194" y="378"/>
                    </a:lnTo>
                    <a:lnTo>
                      <a:pt x="220" y="395"/>
                    </a:lnTo>
                    <a:lnTo>
                      <a:pt x="253" y="422"/>
                    </a:lnTo>
                    <a:lnTo>
                      <a:pt x="271" y="427"/>
                    </a:lnTo>
                    <a:lnTo>
                      <a:pt x="292" y="408"/>
                    </a:lnTo>
                    <a:lnTo>
                      <a:pt x="284" y="370"/>
                    </a:lnTo>
                    <a:lnTo>
                      <a:pt x="249" y="346"/>
                    </a:lnTo>
                    <a:lnTo>
                      <a:pt x="212" y="319"/>
                    </a:lnTo>
                    <a:lnTo>
                      <a:pt x="203" y="271"/>
                    </a:lnTo>
                    <a:lnTo>
                      <a:pt x="196" y="203"/>
                    </a:lnTo>
                    <a:lnTo>
                      <a:pt x="187" y="165"/>
                    </a:lnTo>
                    <a:lnTo>
                      <a:pt x="167" y="111"/>
                    </a:lnTo>
                    <a:lnTo>
                      <a:pt x="130" y="75"/>
                    </a:lnTo>
                    <a:lnTo>
                      <a:pt x="93" y="38"/>
                    </a:lnTo>
                    <a:lnTo>
                      <a:pt x="80" y="22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6" name="Freeform 35"/>
              <p:cNvSpPr>
                <a:spLocks/>
              </p:cNvSpPr>
              <p:nvPr/>
            </p:nvSpPr>
            <p:spPr bwMode="auto">
              <a:xfrm>
                <a:off x="2697" y="1660"/>
                <a:ext cx="128" cy="237"/>
              </a:xfrm>
              <a:custGeom>
                <a:avLst/>
                <a:gdLst>
                  <a:gd name="T0" fmla="*/ 41 w 254"/>
                  <a:gd name="T1" fmla="*/ 476 h 476"/>
                  <a:gd name="T2" fmla="*/ 71 w 254"/>
                  <a:gd name="T3" fmla="*/ 449 h 476"/>
                  <a:gd name="T4" fmla="*/ 82 w 254"/>
                  <a:gd name="T5" fmla="*/ 413 h 476"/>
                  <a:gd name="T6" fmla="*/ 92 w 254"/>
                  <a:gd name="T7" fmla="*/ 346 h 476"/>
                  <a:gd name="T8" fmla="*/ 112 w 254"/>
                  <a:gd name="T9" fmla="*/ 271 h 476"/>
                  <a:gd name="T10" fmla="*/ 124 w 254"/>
                  <a:gd name="T11" fmla="*/ 232 h 476"/>
                  <a:gd name="T12" fmla="*/ 164 w 254"/>
                  <a:gd name="T13" fmla="*/ 192 h 476"/>
                  <a:gd name="T14" fmla="*/ 209 w 254"/>
                  <a:gd name="T15" fmla="*/ 162 h 476"/>
                  <a:gd name="T16" fmla="*/ 222 w 254"/>
                  <a:gd name="T17" fmla="*/ 156 h 476"/>
                  <a:gd name="T18" fmla="*/ 228 w 254"/>
                  <a:gd name="T19" fmla="*/ 124 h 476"/>
                  <a:gd name="T20" fmla="*/ 228 w 254"/>
                  <a:gd name="T21" fmla="*/ 102 h 476"/>
                  <a:gd name="T22" fmla="*/ 241 w 254"/>
                  <a:gd name="T23" fmla="*/ 62 h 476"/>
                  <a:gd name="T24" fmla="*/ 254 w 254"/>
                  <a:gd name="T25" fmla="*/ 30 h 476"/>
                  <a:gd name="T26" fmla="*/ 220 w 254"/>
                  <a:gd name="T27" fmla="*/ 3 h 476"/>
                  <a:gd name="T28" fmla="*/ 199 w 254"/>
                  <a:gd name="T29" fmla="*/ 0 h 476"/>
                  <a:gd name="T30" fmla="*/ 193 w 254"/>
                  <a:gd name="T31" fmla="*/ 21 h 476"/>
                  <a:gd name="T32" fmla="*/ 195 w 254"/>
                  <a:gd name="T33" fmla="*/ 57 h 476"/>
                  <a:gd name="T34" fmla="*/ 193 w 254"/>
                  <a:gd name="T35" fmla="*/ 111 h 476"/>
                  <a:gd name="T36" fmla="*/ 178 w 254"/>
                  <a:gd name="T37" fmla="*/ 143 h 476"/>
                  <a:gd name="T38" fmla="*/ 124 w 254"/>
                  <a:gd name="T39" fmla="*/ 178 h 476"/>
                  <a:gd name="T40" fmla="*/ 98 w 254"/>
                  <a:gd name="T41" fmla="*/ 212 h 476"/>
                  <a:gd name="T42" fmla="*/ 82 w 254"/>
                  <a:gd name="T43" fmla="*/ 251 h 476"/>
                  <a:gd name="T44" fmla="*/ 57 w 254"/>
                  <a:gd name="T45" fmla="*/ 298 h 476"/>
                  <a:gd name="T46" fmla="*/ 23 w 254"/>
                  <a:gd name="T47" fmla="*/ 347 h 476"/>
                  <a:gd name="T48" fmla="*/ 0 w 254"/>
                  <a:gd name="T49" fmla="*/ 406 h 476"/>
                  <a:gd name="T50" fmla="*/ 16 w 254"/>
                  <a:gd name="T51" fmla="*/ 440 h 476"/>
                  <a:gd name="T52" fmla="*/ 41 w 254"/>
                  <a:gd name="T53" fmla="*/ 476 h 4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54"/>
                  <a:gd name="T82" fmla="*/ 0 h 476"/>
                  <a:gd name="T83" fmla="*/ 254 w 254"/>
                  <a:gd name="T84" fmla="*/ 476 h 47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54" h="476">
                    <a:moveTo>
                      <a:pt x="41" y="476"/>
                    </a:moveTo>
                    <a:lnTo>
                      <a:pt x="71" y="449"/>
                    </a:lnTo>
                    <a:lnTo>
                      <a:pt x="82" y="413"/>
                    </a:lnTo>
                    <a:lnTo>
                      <a:pt x="92" y="346"/>
                    </a:lnTo>
                    <a:lnTo>
                      <a:pt x="112" y="271"/>
                    </a:lnTo>
                    <a:lnTo>
                      <a:pt x="124" y="232"/>
                    </a:lnTo>
                    <a:lnTo>
                      <a:pt x="164" y="192"/>
                    </a:lnTo>
                    <a:lnTo>
                      <a:pt x="209" y="162"/>
                    </a:lnTo>
                    <a:lnTo>
                      <a:pt x="222" y="156"/>
                    </a:lnTo>
                    <a:lnTo>
                      <a:pt x="228" y="124"/>
                    </a:lnTo>
                    <a:lnTo>
                      <a:pt x="228" y="102"/>
                    </a:lnTo>
                    <a:lnTo>
                      <a:pt x="241" y="62"/>
                    </a:lnTo>
                    <a:lnTo>
                      <a:pt x="254" y="30"/>
                    </a:lnTo>
                    <a:lnTo>
                      <a:pt x="220" y="3"/>
                    </a:lnTo>
                    <a:lnTo>
                      <a:pt x="199" y="0"/>
                    </a:lnTo>
                    <a:lnTo>
                      <a:pt x="193" y="21"/>
                    </a:lnTo>
                    <a:lnTo>
                      <a:pt x="195" y="57"/>
                    </a:lnTo>
                    <a:lnTo>
                      <a:pt x="193" y="111"/>
                    </a:lnTo>
                    <a:lnTo>
                      <a:pt x="178" y="143"/>
                    </a:lnTo>
                    <a:lnTo>
                      <a:pt x="124" y="178"/>
                    </a:lnTo>
                    <a:lnTo>
                      <a:pt x="98" y="212"/>
                    </a:lnTo>
                    <a:lnTo>
                      <a:pt x="82" y="251"/>
                    </a:lnTo>
                    <a:lnTo>
                      <a:pt x="57" y="298"/>
                    </a:lnTo>
                    <a:lnTo>
                      <a:pt x="23" y="347"/>
                    </a:lnTo>
                    <a:lnTo>
                      <a:pt x="0" y="406"/>
                    </a:lnTo>
                    <a:lnTo>
                      <a:pt x="16" y="440"/>
                    </a:lnTo>
                    <a:lnTo>
                      <a:pt x="41" y="476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7" name="Freeform 36"/>
              <p:cNvSpPr>
                <a:spLocks/>
              </p:cNvSpPr>
              <p:nvPr/>
            </p:nvSpPr>
            <p:spPr bwMode="auto">
              <a:xfrm>
                <a:off x="2664" y="1650"/>
                <a:ext cx="87" cy="251"/>
              </a:xfrm>
              <a:custGeom>
                <a:avLst/>
                <a:gdLst>
                  <a:gd name="T0" fmla="*/ 57 w 174"/>
                  <a:gd name="T1" fmla="*/ 502 h 502"/>
                  <a:gd name="T2" fmla="*/ 83 w 174"/>
                  <a:gd name="T3" fmla="*/ 468 h 502"/>
                  <a:gd name="T4" fmla="*/ 83 w 174"/>
                  <a:gd name="T5" fmla="*/ 430 h 502"/>
                  <a:gd name="T6" fmla="*/ 78 w 174"/>
                  <a:gd name="T7" fmla="*/ 362 h 502"/>
                  <a:gd name="T8" fmla="*/ 83 w 174"/>
                  <a:gd name="T9" fmla="*/ 286 h 502"/>
                  <a:gd name="T10" fmla="*/ 88 w 174"/>
                  <a:gd name="T11" fmla="*/ 245 h 502"/>
                  <a:gd name="T12" fmla="*/ 120 w 174"/>
                  <a:gd name="T13" fmla="*/ 196 h 502"/>
                  <a:gd name="T14" fmla="*/ 155 w 174"/>
                  <a:gd name="T15" fmla="*/ 162 h 502"/>
                  <a:gd name="T16" fmla="*/ 169 w 174"/>
                  <a:gd name="T17" fmla="*/ 151 h 502"/>
                  <a:gd name="T18" fmla="*/ 169 w 174"/>
                  <a:gd name="T19" fmla="*/ 119 h 502"/>
                  <a:gd name="T20" fmla="*/ 164 w 174"/>
                  <a:gd name="T21" fmla="*/ 97 h 502"/>
                  <a:gd name="T22" fmla="*/ 166 w 174"/>
                  <a:gd name="T23" fmla="*/ 56 h 502"/>
                  <a:gd name="T24" fmla="*/ 174 w 174"/>
                  <a:gd name="T25" fmla="*/ 20 h 502"/>
                  <a:gd name="T26" fmla="*/ 132 w 174"/>
                  <a:gd name="T27" fmla="*/ 0 h 502"/>
                  <a:gd name="T28" fmla="*/ 111 w 174"/>
                  <a:gd name="T29" fmla="*/ 2 h 502"/>
                  <a:gd name="T30" fmla="*/ 108 w 174"/>
                  <a:gd name="T31" fmla="*/ 24 h 502"/>
                  <a:gd name="T32" fmla="*/ 117 w 174"/>
                  <a:gd name="T33" fmla="*/ 61 h 502"/>
                  <a:gd name="T34" fmla="*/ 127 w 174"/>
                  <a:gd name="T35" fmla="*/ 113 h 502"/>
                  <a:gd name="T36" fmla="*/ 120 w 174"/>
                  <a:gd name="T37" fmla="*/ 146 h 502"/>
                  <a:gd name="T38" fmla="*/ 75 w 174"/>
                  <a:gd name="T39" fmla="*/ 194 h 502"/>
                  <a:gd name="T40" fmla="*/ 57 w 174"/>
                  <a:gd name="T41" fmla="*/ 229 h 502"/>
                  <a:gd name="T42" fmla="*/ 47 w 174"/>
                  <a:gd name="T43" fmla="*/ 272 h 502"/>
                  <a:gd name="T44" fmla="*/ 36 w 174"/>
                  <a:gd name="T45" fmla="*/ 322 h 502"/>
                  <a:gd name="T46" fmla="*/ 10 w 174"/>
                  <a:gd name="T47" fmla="*/ 378 h 502"/>
                  <a:gd name="T48" fmla="*/ 0 w 174"/>
                  <a:gd name="T49" fmla="*/ 440 h 502"/>
                  <a:gd name="T50" fmla="*/ 24 w 174"/>
                  <a:gd name="T51" fmla="*/ 470 h 502"/>
                  <a:gd name="T52" fmla="*/ 57 w 174"/>
                  <a:gd name="T53" fmla="*/ 502 h 50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74"/>
                  <a:gd name="T82" fmla="*/ 0 h 502"/>
                  <a:gd name="T83" fmla="*/ 174 w 174"/>
                  <a:gd name="T84" fmla="*/ 502 h 50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74" h="502">
                    <a:moveTo>
                      <a:pt x="57" y="502"/>
                    </a:moveTo>
                    <a:lnTo>
                      <a:pt x="83" y="468"/>
                    </a:lnTo>
                    <a:lnTo>
                      <a:pt x="83" y="430"/>
                    </a:lnTo>
                    <a:lnTo>
                      <a:pt x="78" y="362"/>
                    </a:lnTo>
                    <a:lnTo>
                      <a:pt x="83" y="286"/>
                    </a:lnTo>
                    <a:lnTo>
                      <a:pt x="88" y="245"/>
                    </a:lnTo>
                    <a:lnTo>
                      <a:pt x="120" y="196"/>
                    </a:lnTo>
                    <a:lnTo>
                      <a:pt x="155" y="162"/>
                    </a:lnTo>
                    <a:lnTo>
                      <a:pt x="169" y="151"/>
                    </a:lnTo>
                    <a:lnTo>
                      <a:pt x="169" y="119"/>
                    </a:lnTo>
                    <a:lnTo>
                      <a:pt x="164" y="97"/>
                    </a:lnTo>
                    <a:lnTo>
                      <a:pt x="166" y="56"/>
                    </a:lnTo>
                    <a:lnTo>
                      <a:pt x="174" y="20"/>
                    </a:lnTo>
                    <a:lnTo>
                      <a:pt x="132" y="0"/>
                    </a:lnTo>
                    <a:lnTo>
                      <a:pt x="111" y="2"/>
                    </a:lnTo>
                    <a:lnTo>
                      <a:pt x="108" y="24"/>
                    </a:lnTo>
                    <a:lnTo>
                      <a:pt x="117" y="61"/>
                    </a:lnTo>
                    <a:lnTo>
                      <a:pt x="127" y="113"/>
                    </a:lnTo>
                    <a:lnTo>
                      <a:pt x="120" y="146"/>
                    </a:lnTo>
                    <a:lnTo>
                      <a:pt x="75" y="194"/>
                    </a:lnTo>
                    <a:lnTo>
                      <a:pt x="57" y="229"/>
                    </a:lnTo>
                    <a:lnTo>
                      <a:pt x="47" y="272"/>
                    </a:lnTo>
                    <a:lnTo>
                      <a:pt x="36" y="322"/>
                    </a:lnTo>
                    <a:lnTo>
                      <a:pt x="10" y="378"/>
                    </a:lnTo>
                    <a:lnTo>
                      <a:pt x="0" y="440"/>
                    </a:lnTo>
                    <a:lnTo>
                      <a:pt x="24" y="470"/>
                    </a:lnTo>
                    <a:lnTo>
                      <a:pt x="57" y="502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41" name="Group 37"/>
            <p:cNvGrpSpPr>
              <a:grpSpLocks/>
            </p:cNvGrpSpPr>
            <p:nvPr/>
          </p:nvGrpSpPr>
          <p:grpSpPr bwMode="auto">
            <a:xfrm>
              <a:off x="1776" y="1776"/>
              <a:ext cx="333" cy="472"/>
              <a:chOff x="2208" y="1518"/>
              <a:chExt cx="333" cy="472"/>
            </a:xfrm>
          </p:grpSpPr>
          <p:sp>
            <p:nvSpPr>
              <p:cNvPr id="9256" name="Freeform 38"/>
              <p:cNvSpPr>
                <a:spLocks/>
              </p:cNvSpPr>
              <p:nvPr/>
            </p:nvSpPr>
            <p:spPr bwMode="auto">
              <a:xfrm>
                <a:off x="2308" y="1518"/>
                <a:ext cx="129" cy="115"/>
              </a:xfrm>
              <a:custGeom>
                <a:avLst/>
                <a:gdLst>
                  <a:gd name="T0" fmla="*/ 159 w 260"/>
                  <a:gd name="T1" fmla="*/ 51 h 230"/>
                  <a:gd name="T2" fmla="*/ 135 w 260"/>
                  <a:gd name="T3" fmla="*/ 27 h 230"/>
                  <a:gd name="T4" fmla="*/ 108 w 260"/>
                  <a:gd name="T5" fmla="*/ 9 h 230"/>
                  <a:gd name="T6" fmla="*/ 76 w 260"/>
                  <a:gd name="T7" fmla="*/ 0 h 230"/>
                  <a:gd name="T8" fmla="*/ 42 w 260"/>
                  <a:gd name="T9" fmla="*/ 9 h 230"/>
                  <a:gd name="T10" fmla="*/ 11 w 260"/>
                  <a:gd name="T11" fmla="*/ 35 h 230"/>
                  <a:gd name="T12" fmla="*/ 0 w 260"/>
                  <a:gd name="T13" fmla="*/ 64 h 230"/>
                  <a:gd name="T14" fmla="*/ 5 w 260"/>
                  <a:gd name="T15" fmla="*/ 106 h 230"/>
                  <a:gd name="T16" fmla="*/ 14 w 260"/>
                  <a:gd name="T17" fmla="*/ 148 h 230"/>
                  <a:gd name="T18" fmla="*/ 35 w 260"/>
                  <a:gd name="T19" fmla="*/ 188 h 230"/>
                  <a:gd name="T20" fmla="*/ 67 w 260"/>
                  <a:gd name="T21" fmla="*/ 221 h 230"/>
                  <a:gd name="T22" fmla="*/ 96 w 260"/>
                  <a:gd name="T23" fmla="*/ 230 h 230"/>
                  <a:gd name="T24" fmla="*/ 130 w 260"/>
                  <a:gd name="T25" fmla="*/ 230 h 230"/>
                  <a:gd name="T26" fmla="*/ 164 w 260"/>
                  <a:gd name="T27" fmla="*/ 228 h 230"/>
                  <a:gd name="T28" fmla="*/ 191 w 260"/>
                  <a:gd name="T29" fmla="*/ 203 h 230"/>
                  <a:gd name="T30" fmla="*/ 191 w 260"/>
                  <a:gd name="T31" fmla="*/ 175 h 230"/>
                  <a:gd name="T32" fmla="*/ 193 w 260"/>
                  <a:gd name="T33" fmla="*/ 133 h 230"/>
                  <a:gd name="T34" fmla="*/ 191 w 260"/>
                  <a:gd name="T35" fmla="*/ 106 h 230"/>
                  <a:gd name="T36" fmla="*/ 186 w 260"/>
                  <a:gd name="T37" fmla="*/ 76 h 230"/>
                  <a:gd name="T38" fmla="*/ 220 w 260"/>
                  <a:gd name="T39" fmla="*/ 58 h 230"/>
                  <a:gd name="T40" fmla="*/ 252 w 260"/>
                  <a:gd name="T41" fmla="*/ 48 h 230"/>
                  <a:gd name="T42" fmla="*/ 260 w 260"/>
                  <a:gd name="T43" fmla="*/ 37 h 230"/>
                  <a:gd name="T44" fmla="*/ 255 w 260"/>
                  <a:gd name="T45" fmla="*/ 14 h 230"/>
                  <a:gd name="T46" fmla="*/ 234 w 260"/>
                  <a:gd name="T47" fmla="*/ 8 h 230"/>
                  <a:gd name="T48" fmla="*/ 204 w 260"/>
                  <a:gd name="T49" fmla="*/ 21 h 230"/>
                  <a:gd name="T50" fmla="*/ 186 w 260"/>
                  <a:gd name="T51" fmla="*/ 42 h 230"/>
                  <a:gd name="T52" fmla="*/ 159 w 260"/>
                  <a:gd name="T53" fmla="*/ 51 h 23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60"/>
                  <a:gd name="T82" fmla="*/ 0 h 230"/>
                  <a:gd name="T83" fmla="*/ 260 w 260"/>
                  <a:gd name="T84" fmla="*/ 230 h 23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60" h="230">
                    <a:moveTo>
                      <a:pt x="159" y="51"/>
                    </a:moveTo>
                    <a:lnTo>
                      <a:pt x="135" y="27"/>
                    </a:lnTo>
                    <a:lnTo>
                      <a:pt x="108" y="9"/>
                    </a:lnTo>
                    <a:lnTo>
                      <a:pt x="76" y="0"/>
                    </a:lnTo>
                    <a:lnTo>
                      <a:pt x="42" y="9"/>
                    </a:lnTo>
                    <a:lnTo>
                      <a:pt x="11" y="35"/>
                    </a:lnTo>
                    <a:lnTo>
                      <a:pt x="0" y="64"/>
                    </a:lnTo>
                    <a:lnTo>
                      <a:pt x="5" y="106"/>
                    </a:lnTo>
                    <a:lnTo>
                      <a:pt x="14" y="148"/>
                    </a:lnTo>
                    <a:lnTo>
                      <a:pt x="35" y="188"/>
                    </a:lnTo>
                    <a:lnTo>
                      <a:pt x="67" y="221"/>
                    </a:lnTo>
                    <a:lnTo>
                      <a:pt x="96" y="230"/>
                    </a:lnTo>
                    <a:lnTo>
                      <a:pt x="130" y="230"/>
                    </a:lnTo>
                    <a:lnTo>
                      <a:pt x="164" y="228"/>
                    </a:lnTo>
                    <a:lnTo>
                      <a:pt x="191" y="203"/>
                    </a:lnTo>
                    <a:lnTo>
                      <a:pt x="191" y="175"/>
                    </a:lnTo>
                    <a:lnTo>
                      <a:pt x="193" y="133"/>
                    </a:lnTo>
                    <a:lnTo>
                      <a:pt x="191" y="106"/>
                    </a:lnTo>
                    <a:lnTo>
                      <a:pt x="186" y="76"/>
                    </a:lnTo>
                    <a:lnTo>
                      <a:pt x="220" y="58"/>
                    </a:lnTo>
                    <a:lnTo>
                      <a:pt x="252" y="48"/>
                    </a:lnTo>
                    <a:lnTo>
                      <a:pt x="260" y="37"/>
                    </a:lnTo>
                    <a:lnTo>
                      <a:pt x="255" y="14"/>
                    </a:lnTo>
                    <a:lnTo>
                      <a:pt x="234" y="8"/>
                    </a:lnTo>
                    <a:lnTo>
                      <a:pt x="204" y="21"/>
                    </a:lnTo>
                    <a:lnTo>
                      <a:pt x="186" y="42"/>
                    </a:lnTo>
                    <a:lnTo>
                      <a:pt x="159" y="51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7" name="Freeform 39"/>
              <p:cNvSpPr>
                <a:spLocks/>
              </p:cNvSpPr>
              <p:nvPr/>
            </p:nvSpPr>
            <p:spPr bwMode="auto">
              <a:xfrm>
                <a:off x="2335" y="1651"/>
                <a:ext cx="116" cy="220"/>
              </a:xfrm>
              <a:custGeom>
                <a:avLst/>
                <a:gdLst>
                  <a:gd name="T0" fmla="*/ 12 w 233"/>
                  <a:gd name="T1" fmla="*/ 32 h 440"/>
                  <a:gd name="T2" fmla="*/ 35 w 233"/>
                  <a:gd name="T3" fmla="*/ 11 h 440"/>
                  <a:gd name="T4" fmla="*/ 69 w 233"/>
                  <a:gd name="T5" fmla="*/ 0 h 440"/>
                  <a:gd name="T6" fmla="*/ 111 w 233"/>
                  <a:gd name="T7" fmla="*/ 5 h 440"/>
                  <a:gd name="T8" fmla="*/ 143 w 233"/>
                  <a:gd name="T9" fmla="*/ 13 h 440"/>
                  <a:gd name="T10" fmla="*/ 178 w 233"/>
                  <a:gd name="T11" fmla="*/ 41 h 440"/>
                  <a:gd name="T12" fmla="*/ 198 w 233"/>
                  <a:gd name="T13" fmla="*/ 81 h 440"/>
                  <a:gd name="T14" fmla="*/ 214 w 233"/>
                  <a:gd name="T15" fmla="*/ 122 h 440"/>
                  <a:gd name="T16" fmla="*/ 225 w 233"/>
                  <a:gd name="T17" fmla="*/ 170 h 440"/>
                  <a:gd name="T18" fmla="*/ 228 w 233"/>
                  <a:gd name="T19" fmla="*/ 216 h 440"/>
                  <a:gd name="T20" fmla="*/ 233 w 233"/>
                  <a:gd name="T21" fmla="*/ 275 h 440"/>
                  <a:gd name="T22" fmla="*/ 225 w 233"/>
                  <a:gd name="T23" fmla="*/ 332 h 440"/>
                  <a:gd name="T24" fmla="*/ 212 w 233"/>
                  <a:gd name="T25" fmla="*/ 372 h 440"/>
                  <a:gd name="T26" fmla="*/ 191 w 233"/>
                  <a:gd name="T27" fmla="*/ 404 h 440"/>
                  <a:gd name="T28" fmla="*/ 170 w 233"/>
                  <a:gd name="T29" fmla="*/ 424 h 440"/>
                  <a:gd name="T30" fmla="*/ 136 w 233"/>
                  <a:gd name="T31" fmla="*/ 433 h 440"/>
                  <a:gd name="T32" fmla="*/ 98 w 233"/>
                  <a:gd name="T33" fmla="*/ 440 h 440"/>
                  <a:gd name="T34" fmla="*/ 69 w 233"/>
                  <a:gd name="T35" fmla="*/ 438 h 440"/>
                  <a:gd name="T36" fmla="*/ 40 w 233"/>
                  <a:gd name="T37" fmla="*/ 418 h 440"/>
                  <a:gd name="T38" fmla="*/ 28 w 233"/>
                  <a:gd name="T39" fmla="*/ 386 h 440"/>
                  <a:gd name="T40" fmla="*/ 21 w 233"/>
                  <a:gd name="T41" fmla="*/ 343 h 440"/>
                  <a:gd name="T42" fmla="*/ 21 w 233"/>
                  <a:gd name="T43" fmla="*/ 302 h 440"/>
                  <a:gd name="T44" fmla="*/ 40 w 233"/>
                  <a:gd name="T45" fmla="*/ 270 h 440"/>
                  <a:gd name="T46" fmla="*/ 61 w 233"/>
                  <a:gd name="T47" fmla="*/ 248 h 440"/>
                  <a:gd name="T48" fmla="*/ 67 w 233"/>
                  <a:gd name="T49" fmla="*/ 216 h 440"/>
                  <a:gd name="T50" fmla="*/ 63 w 233"/>
                  <a:gd name="T51" fmla="*/ 187 h 440"/>
                  <a:gd name="T52" fmla="*/ 48 w 233"/>
                  <a:gd name="T53" fmla="*/ 156 h 440"/>
                  <a:gd name="T54" fmla="*/ 32 w 233"/>
                  <a:gd name="T55" fmla="*/ 127 h 440"/>
                  <a:gd name="T56" fmla="*/ 8 w 233"/>
                  <a:gd name="T57" fmla="*/ 100 h 440"/>
                  <a:gd name="T58" fmla="*/ 0 w 233"/>
                  <a:gd name="T59" fmla="*/ 75 h 440"/>
                  <a:gd name="T60" fmla="*/ 0 w 233"/>
                  <a:gd name="T61" fmla="*/ 61 h 440"/>
                  <a:gd name="T62" fmla="*/ 12 w 233"/>
                  <a:gd name="T63" fmla="*/ 32 h 44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33"/>
                  <a:gd name="T97" fmla="*/ 0 h 440"/>
                  <a:gd name="T98" fmla="*/ 233 w 233"/>
                  <a:gd name="T99" fmla="*/ 440 h 44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33" h="440">
                    <a:moveTo>
                      <a:pt x="12" y="32"/>
                    </a:moveTo>
                    <a:lnTo>
                      <a:pt x="35" y="11"/>
                    </a:lnTo>
                    <a:lnTo>
                      <a:pt x="69" y="0"/>
                    </a:lnTo>
                    <a:lnTo>
                      <a:pt x="111" y="5"/>
                    </a:lnTo>
                    <a:lnTo>
                      <a:pt x="143" y="13"/>
                    </a:lnTo>
                    <a:lnTo>
                      <a:pt x="178" y="41"/>
                    </a:lnTo>
                    <a:lnTo>
                      <a:pt x="198" y="81"/>
                    </a:lnTo>
                    <a:lnTo>
                      <a:pt x="214" y="122"/>
                    </a:lnTo>
                    <a:lnTo>
                      <a:pt x="225" y="170"/>
                    </a:lnTo>
                    <a:lnTo>
                      <a:pt x="228" y="216"/>
                    </a:lnTo>
                    <a:lnTo>
                      <a:pt x="233" y="275"/>
                    </a:lnTo>
                    <a:lnTo>
                      <a:pt x="225" y="332"/>
                    </a:lnTo>
                    <a:lnTo>
                      <a:pt x="212" y="372"/>
                    </a:lnTo>
                    <a:lnTo>
                      <a:pt x="191" y="404"/>
                    </a:lnTo>
                    <a:lnTo>
                      <a:pt x="170" y="424"/>
                    </a:lnTo>
                    <a:lnTo>
                      <a:pt x="136" y="433"/>
                    </a:lnTo>
                    <a:lnTo>
                      <a:pt x="98" y="440"/>
                    </a:lnTo>
                    <a:lnTo>
                      <a:pt x="69" y="438"/>
                    </a:lnTo>
                    <a:lnTo>
                      <a:pt x="40" y="418"/>
                    </a:lnTo>
                    <a:lnTo>
                      <a:pt x="28" y="386"/>
                    </a:lnTo>
                    <a:lnTo>
                      <a:pt x="21" y="343"/>
                    </a:lnTo>
                    <a:lnTo>
                      <a:pt x="21" y="302"/>
                    </a:lnTo>
                    <a:lnTo>
                      <a:pt x="40" y="270"/>
                    </a:lnTo>
                    <a:lnTo>
                      <a:pt x="61" y="248"/>
                    </a:lnTo>
                    <a:lnTo>
                      <a:pt x="67" y="216"/>
                    </a:lnTo>
                    <a:lnTo>
                      <a:pt x="63" y="187"/>
                    </a:lnTo>
                    <a:lnTo>
                      <a:pt x="48" y="156"/>
                    </a:lnTo>
                    <a:lnTo>
                      <a:pt x="32" y="127"/>
                    </a:lnTo>
                    <a:lnTo>
                      <a:pt x="8" y="100"/>
                    </a:lnTo>
                    <a:lnTo>
                      <a:pt x="0" y="75"/>
                    </a:lnTo>
                    <a:lnTo>
                      <a:pt x="0" y="61"/>
                    </a:lnTo>
                    <a:lnTo>
                      <a:pt x="12" y="32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8" name="Freeform 40"/>
              <p:cNvSpPr>
                <a:spLocks/>
              </p:cNvSpPr>
              <p:nvPr/>
            </p:nvSpPr>
            <p:spPr bwMode="auto">
              <a:xfrm>
                <a:off x="2380" y="1829"/>
                <a:ext cx="145" cy="145"/>
              </a:xfrm>
              <a:custGeom>
                <a:avLst/>
                <a:gdLst>
                  <a:gd name="T0" fmla="*/ 24 w 289"/>
                  <a:gd name="T1" fmla="*/ 3 h 290"/>
                  <a:gd name="T2" fmla="*/ 117 w 289"/>
                  <a:gd name="T3" fmla="*/ 0 h 290"/>
                  <a:gd name="T4" fmla="*/ 186 w 289"/>
                  <a:gd name="T5" fmla="*/ 9 h 290"/>
                  <a:gd name="T6" fmla="*/ 262 w 289"/>
                  <a:gd name="T7" fmla="*/ 27 h 290"/>
                  <a:gd name="T8" fmla="*/ 282 w 289"/>
                  <a:gd name="T9" fmla="*/ 35 h 290"/>
                  <a:gd name="T10" fmla="*/ 289 w 289"/>
                  <a:gd name="T11" fmla="*/ 48 h 290"/>
                  <a:gd name="T12" fmla="*/ 289 w 289"/>
                  <a:gd name="T13" fmla="*/ 75 h 290"/>
                  <a:gd name="T14" fmla="*/ 247 w 289"/>
                  <a:gd name="T15" fmla="*/ 123 h 290"/>
                  <a:gd name="T16" fmla="*/ 167 w 289"/>
                  <a:gd name="T17" fmla="*/ 187 h 290"/>
                  <a:gd name="T18" fmla="*/ 120 w 289"/>
                  <a:gd name="T19" fmla="*/ 213 h 290"/>
                  <a:gd name="T20" fmla="*/ 76 w 289"/>
                  <a:gd name="T21" fmla="*/ 213 h 290"/>
                  <a:gd name="T22" fmla="*/ 62 w 289"/>
                  <a:gd name="T23" fmla="*/ 208 h 290"/>
                  <a:gd name="T24" fmla="*/ 69 w 289"/>
                  <a:gd name="T25" fmla="*/ 235 h 290"/>
                  <a:gd name="T26" fmla="*/ 96 w 289"/>
                  <a:gd name="T27" fmla="*/ 253 h 290"/>
                  <a:gd name="T28" fmla="*/ 165 w 289"/>
                  <a:gd name="T29" fmla="*/ 256 h 290"/>
                  <a:gd name="T30" fmla="*/ 165 w 289"/>
                  <a:gd name="T31" fmla="*/ 269 h 290"/>
                  <a:gd name="T32" fmla="*/ 147 w 289"/>
                  <a:gd name="T33" fmla="*/ 290 h 290"/>
                  <a:gd name="T34" fmla="*/ 111 w 289"/>
                  <a:gd name="T35" fmla="*/ 290 h 290"/>
                  <a:gd name="T36" fmla="*/ 62 w 289"/>
                  <a:gd name="T37" fmla="*/ 277 h 290"/>
                  <a:gd name="T38" fmla="*/ 30 w 289"/>
                  <a:gd name="T39" fmla="*/ 242 h 290"/>
                  <a:gd name="T40" fmla="*/ 0 w 289"/>
                  <a:gd name="T41" fmla="*/ 186 h 290"/>
                  <a:gd name="T42" fmla="*/ 21 w 289"/>
                  <a:gd name="T43" fmla="*/ 160 h 290"/>
                  <a:gd name="T44" fmla="*/ 51 w 289"/>
                  <a:gd name="T45" fmla="*/ 171 h 290"/>
                  <a:gd name="T46" fmla="*/ 83 w 289"/>
                  <a:gd name="T47" fmla="*/ 181 h 290"/>
                  <a:gd name="T48" fmla="*/ 131 w 289"/>
                  <a:gd name="T49" fmla="*/ 167 h 290"/>
                  <a:gd name="T50" fmla="*/ 167 w 289"/>
                  <a:gd name="T51" fmla="*/ 139 h 290"/>
                  <a:gd name="T52" fmla="*/ 199 w 289"/>
                  <a:gd name="T53" fmla="*/ 117 h 290"/>
                  <a:gd name="T54" fmla="*/ 234 w 289"/>
                  <a:gd name="T55" fmla="*/ 71 h 290"/>
                  <a:gd name="T56" fmla="*/ 181 w 289"/>
                  <a:gd name="T57" fmla="*/ 57 h 290"/>
                  <a:gd name="T58" fmla="*/ 106 w 289"/>
                  <a:gd name="T59" fmla="*/ 56 h 290"/>
                  <a:gd name="T60" fmla="*/ 35 w 289"/>
                  <a:gd name="T61" fmla="*/ 57 h 290"/>
                  <a:gd name="T62" fmla="*/ 0 w 289"/>
                  <a:gd name="T63" fmla="*/ 41 h 290"/>
                  <a:gd name="T64" fmla="*/ 24 w 289"/>
                  <a:gd name="T65" fmla="*/ 3 h 29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9"/>
                  <a:gd name="T100" fmla="*/ 0 h 290"/>
                  <a:gd name="T101" fmla="*/ 289 w 289"/>
                  <a:gd name="T102" fmla="*/ 290 h 29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9" h="290">
                    <a:moveTo>
                      <a:pt x="24" y="3"/>
                    </a:moveTo>
                    <a:lnTo>
                      <a:pt x="117" y="0"/>
                    </a:lnTo>
                    <a:lnTo>
                      <a:pt x="186" y="9"/>
                    </a:lnTo>
                    <a:lnTo>
                      <a:pt x="262" y="27"/>
                    </a:lnTo>
                    <a:lnTo>
                      <a:pt x="282" y="35"/>
                    </a:lnTo>
                    <a:lnTo>
                      <a:pt x="289" y="48"/>
                    </a:lnTo>
                    <a:lnTo>
                      <a:pt x="289" y="75"/>
                    </a:lnTo>
                    <a:lnTo>
                      <a:pt x="247" y="123"/>
                    </a:lnTo>
                    <a:lnTo>
                      <a:pt x="167" y="187"/>
                    </a:lnTo>
                    <a:lnTo>
                      <a:pt x="120" y="213"/>
                    </a:lnTo>
                    <a:lnTo>
                      <a:pt x="76" y="213"/>
                    </a:lnTo>
                    <a:lnTo>
                      <a:pt x="62" y="208"/>
                    </a:lnTo>
                    <a:lnTo>
                      <a:pt x="69" y="235"/>
                    </a:lnTo>
                    <a:lnTo>
                      <a:pt x="96" y="253"/>
                    </a:lnTo>
                    <a:lnTo>
                      <a:pt x="165" y="256"/>
                    </a:lnTo>
                    <a:lnTo>
                      <a:pt x="165" y="269"/>
                    </a:lnTo>
                    <a:lnTo>
                      <a:pt x="147" y="290"/>
                    </a:lnTo>
                    <a:lnTo>
                      <a:pt x="111" y="290"/>
                    </a:lnTo>
                    <a:lnTo>
                      <a:pt x="62" y="277"/>
                    </a:lnTo>
                    <a:lnTo>
                      <a:pt x="30" y="242"/>
                    </a:lnTo>
                    <a:lnTo>
                      <a:pt x="0" y="186"/>
                    </a:lnTo>
                    <a:lnTo>
                      <a:pt x="21" y="160"/>
                    </a:lnTo>
                    <a:lnTo>
                      <a:pt x="51" y="171"/>
                    </a:lnTo>
                    <a:lnTo>
                      <a:pt x="83" y="181"/>
                    </a:lnTo>
                    <a:lnTo>
                      <a:pt x="131" y="167"/>
                    </a:lnTo>
                    <a:lnTo>
                      <a:pt x="167" y="139"/>
                    </a:lnTo>
                    <a:lnTo>
                      <a:pt x="199" y="117"/>
                    </a:lnTo>
                    <a:lnTo>
                      <a:pt x="234" y="71"/>
                    </a:lnTo>
                    <a:lnTo>
                      <a:pt x="181" y="57"/>
                    </a:lnTo>
                    <a:lnTo>
                      <a:pt x="106" y="56"/>
                    </a:lnTo>
                    <a:lnTo>
                      <a:pt x="35" y="57"/>
                    </a:lnTo>
                    <a:lnTo>
                      <a:pt x="0" y="41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9" name="Freeform 41"/>
              <p:cNvSpPr>
                <a:spLocks/>
              </p:cNvSpPr>
              <p:nvPr/>
            </p:nvSpPr>
            <p:spPr bwMode="auto">
              <a:xfrm>
                <a:off x="2326" y="1834"/>
                <a:ext cx="160" cy="156"/>
              </a:xfrm>
              <a:custGeom>
                <a:avLst/>
                <a:gdLst>
                  <a:gd name="T0" fmla="*/ 96 w 320"/>
                  <a:gd name="T1" fmla="*/ 0 h 312"/>
                  <a:gd name="T2" fmla="*/ 183 w 320"/>
                  <a:gd name="T3" fmla="*/ 37 h 312"/>
                  <a:gd name="T4" fmla="*/ 240 w 320"/>
                  <a:gd name="T5" fmla="*/ 73 h 312"/>
                  <a:gd name="T6" fmla="*/ 304 w 320"/>
                  <a:gd name="T7" fmla="*/ 121 h 312"/>
                  <a:gd name="T8" fmla="*/ 320 w 320"/>
                  <a:gd name="T9" fmla="*/ 134 h 312"/>
                  <a:gd name="T10" fmla="*/ 320 w 320"/>
                  <a:gd name="T11" fmla="*/ 153 h 312"/>
                  <a:gd name="T12" fmla="*/ 309 w 320"/>
                  <a:gd name="T13" fmla="*/ 178 h 312"/>
                  <a:gd name="T14" fmla="*/ 251 w 320"/>
                  <a:gd name="T15" fmla="*/ 203 h 312"/>
                  <a:gd name="T16" fmla="*/ 151 w 320"/>
                  <a:gd name="T17" fmla="*/ 228 h 312"/>
                  <a:gd name="T18" fmla="*/ 98 w 320"/>
                  <a:gd name="T19" fmla="*/ 233 h 312"/>
                  <a:gd name="T20" fmla="*/ 59 w 320"/>
                  <a:gd name="T21" fmla="*/ 214 h 312"/>
                  <a:gd name="T22" fmla="*/ 48 w 320"/>
                  <a:gd name="T23" fmla="*/ 206 h 312"/>
                  <a:gd name="T24" fmla="*/ 43 w 320"/>
                  <a:gd name="T25" fmla="*/ 235 h 312"/>
                  <a:gd name="T26" fmla="*/ 59 w 320"/>
                  <a:gd name="T27" fmla="*/ 260 h 312"/>
                  <a:gd name="T28" fmla="*/ 121 w 320"/>
                  <a:gd name="T29" fmla="*/ 292 h 312"/>
                  <a:gd name="T30" fmla="*/ 117 w 320"/>
                  <a:gd name="T31" fmla="*/ 304 h 312"/>
                  <a:gd name="T32" fmla="*/ 91 w 320"/>
                  <a:gd name="T33" fmla="*/ 312 h 312"/>
                  <a:gd name="T34" fmla="*/ 57 w 320"/>
                  <a:gd name="T35" fmla="*/ 299 h 312"/>
                  <a:gd name="T36" fmla="*/ 18 w 320"/>
                  <a:gd name="T37" fmla="*/ 267 h 312"/>
                  <a:gd name="T38" fmla="*/ 5 w 320"/>
                  <a:gd name="T39" fmla="*/ 224 h 312"/>
                  <a:gd name="T40" fmla="*/ 0 w 320"/>
                  <a:gd name="T41" fmla="*/ 158 h 312"/>
                  <a:gd name="T42" fmla="*/ 30 w 320"/>
                  <a:gd name="T43" fmla="*/ 144 h 312"/>
                  <a:gd name="T44" fmla="*/ 53 w 320"/>
                  <a:gd name="T45" fmla="*/ 166 h 312"/>
                  <a:gd name="T46" fmla="*/ 75 w 320"/>
                  <a:gd name="T47" fmla="*/ 190 h 312"/>
                  <a:gd name="T48" fmla="*/ 128 w 320"/>
                  <a:gd name="T49" fmla="*/ 196 h 312"/>
                  <a:gd name="T50" fmla="*/ 171 w 320"/>
                  <a:gd name="T51" fmla="*/ 185 h 312"/>
                  <a:gd name="T52" fmla="*/ 210 w 320"/>
                  <a:gd name="T53" fmla="*/ 178 h 312"/>
                  <a:gd name="T54" fmla="*/ 261 w 320"/>
                  <a:gd name="T55" fmla="*/ 150 h 312"/>
                  <a:gd name="T56" fmla="*/ 216 w 320"/>
                  <a:gd name="T57" fmla="*/ 117 h 312"/>
                  <a:gd name="T58" fmla="*/ 149 w 320"/>
                  <a:gd name="T59" fmla="*/ 83 h 312"/>
                  <a:gd name="T60" fmla="*/ 82 w 320"/>
                  <a:gd name="T61" fmla="*/ 54 h 312"/>
                  <a:gd name="T62" fmla="*/ 57 w 320"/>
                  <a:gd name="T63" fmla="*/ 27 h 312"/>
                  <a:gd name="T64" fmla="*/ 96 w 320"/>
                  <a:gd name="T65" fmla="*/ 0 h 31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20"/>
                  <a:gd name="T100" fmla="*/ 0 h 312"/>
                  <a:gd name="T101" fmla="*/ 320 w 320"/>
                  <a:gd name="T102" fmla="*/ 312 h 31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20" h="312">
                    <a:moveTo>
                      <a:pt x="96" y="0"/>
                    </a:moveTo>
                    <a:lnTo>
                      <a:pt x="183" y="37"/>
                    </a:lnTo>
                    <a:lnTo>
                      <a:pt x="240" y="73"/>
                    </a:lnTo>
                    <a:lnTo>
                      <a:pt x="304" y="121"/>
                    </a:lnTo>
                    <a:lnTo>
                      <a:pt x="320" y="134"/>
                    </a:lnTo>
                    <a:lnTo>
                      <a:pt x="320" y="153"/>
                    </a:lnTo>
                    <a:lnTo>
                      <a:pt x="309" y="178"/>
                    </a:lnTo>
                    <a:lnTo>
                      <a:pt x="251" y="203"/>
                    </a:lnTo>
                    <a:lnTo>
                      <a:pt x="151" y="228"/>
                    </a:lnTo>
                    <a:lnTo>
                      <a:pt x="98" y="233"/>
                    </a:lnTo>
                    <a:lnTo>
                      <a:pt x="59" y="214"/>
                    </a:lnTo>
                    <a:lnTo>
                      <a:pt x="48" y="206"/>
                    </a:lnTo>
                    <a:lnTo>
                      <a:pt x="43" y="235"/>
                    </a:lnTo>
                    <a:lnTo>
                      <a:pt x="59" y="260"/>
                    </a:lnTo>
                    <a:lnTo>
                      <a:pt x="121" y="292"/>
                    </a:lnTo>
                    <a:lnTo>
                      <a:pt x="117" y="304"/>
                    </a:lnTo>
                    <a:lnTo>
                      <a:pt x="91" y="312"/>
                    </a:lnTo>
                    <a:lnTo>
                      <a:pt x="57" y="299"/>
                    </a:lnTo>
                    <a:lnTo>
                      <a:pt x="18" y="267"/>
                    </a:lnTo>
                    <a:lnTo>
                      <a:pt x="5" y="224"/>
                    </a:lnTo>
                    <a:lnTo>
                      <a:pt x="0" y="158"/>
                    </a:lnTo>
                    <a:lnTo>
                      <a:pt x="30" y="144"/>
                    </a:lnTo>
                    <a:lnTo>
                      <a:pt x="53" y="166"/>
                    </a:lnTo>
                    <a:lnTo>
                      <a:pt x="75" y="190"/>
                    </a:lnTo>
                    <a:lnTo>
                      <a:pt x="128" y="196"/>
                    </a:lnTo>
                    <a:lnTo>
                      <a:pt x="171" y="185"/>
                    </a:lnTo>
                    <a:lnTo>
                      <a:pt x="210" y="178"/>
                    </a:lnTo>
                    <a:lnTo>
                      <a:pt x="261" y="150"/>
                    </a:lnTo>
                    <a:lnTo>
                      <a:pt x="216" y="117"/>
                    </a:lnTo>
                    <a:lnTo>
                      <a:pt x="149" y="83"/>
                    </a:lnTo>
                    <a:lnTo>
                      <a:pt x="82" y="54"/>
                    </a:lnTo>
                    <a:lnTo>
                      <a:pt x="57" y="27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0" name="Freeform 42"/>
              <p:cNvSpPr>
                <a:spLocks/>
              </p:cNvSpPr>
              <p:nvPr/>
            </p:nvSpPr>
            <p:spPr bwMode="auto">
              <a:xfrm>
                <a:off x="2208" y="1668"/>
                <a:ext cx="162" cy="174"/>
              </a:xfrm>
              <a:custGeom>
                <a:avLst/>
                <a:gdLst>
                  <a:gd name="T0" fmla="*/ 296 w 323"/>
                  <a:gd name="T1" fmla="*/ 0 h 348"/>
                  <a:gd name="T2" fmla="*/ 246 w 323"/>
                  <a:gd name="T3" fmla="*/ 25 h 348"/>
                  <a:gd name="T4" fmla="*/ 192 w 323"/>
                  <a:gd name="T5" fmla="*/ 86 h 348"/>
                  <a:gd name="T6" fmla="*/ 146 w 323"/>
                  <a:gd name="T7" fmla="*/ 148 h 348"/>
                  <a:gd name="T8" fmla="*/ 109 w 323"/>
                  <a:gd name="T9" fmla="*/ 219 h 348"/>
                  <a:gd name="T10" fmla="*/ 85 w 323"/>
                  <a:gd name="T11" fmla="*/ 266 h 348"/>
                  <a:gd name="T12" fmla="*/ 69 w 323"/>
                  <a:gd name="T13" fmla="*/ 294 h 348"/>
                  <a:gd name="T14" fmla="*/ 43 w 323"/>
                  <a:gd name="T15" fmla="*/ 305 h 348"/>
                  <a:gd name="T16" fmla="*/ 23 w 323"/>
                  <a:gd name="T17" fmla="*/ 307 h 348"/>
                  <a:gd name="T18" fmla="*/ 14 w 323"/>
                  <a:gd name="T19" fmla="*/ 314 h 348"/>
                  <a:gd name="T20" fmla="*/ 0 w 323"/>
                  <a:gd name="T21" fmla="*/ 326 h 348"/>
                  <a:gd name="T22" fmla="*/ 9 w 323"/>
                  <a:gd name="T23" fmla="*/ 348 h 348"/>
                  <a:gd name="T24" fmla="*/ 37 w 323"/>
                  <a:gd name="T25" fmla="*/ 346 h 348"/>
                  <a:gd name="T26" fmla="*/ 70 w 323"/>
                  <a:gd name="T27" fmla="*/ 327 h 348"/>
                  <a:gd name="T28" fmla="*/ 91 w 323"/>
                  <a:gd name="T29" fmla="*/ 321 h 348"/>
                  <a:gd name="T30" fmla="*/ 118 w 323"/>
                  <a:gd name="T31" fmla="*/ 332 h 348"/>
                  <a:gd name="T32" fmla="*/ 146 w 323"/>
                  <a:gd name="T33" fmla="*/ 334 h 348"/>
                  <a:gd name="T34" fmla="*/ 146 w 323"/>
                  <a:gd name="T35" fmla="*/ 326 h 348"/>
                  <a:gd name="T36" fmla="*/ 132 w 323"/>
                  <a:gd name="T37" fmla="*/ 305 h 348"/>
                  <a:gd name="T38" fmla="*/ 116 w 323"/>
                  <a:gd name="T39" fmla="*/ 291 h 348"/>
                  <a:gd name="T40" fmla="*/ 123 w 323"/>
                  <a:gd name="T41" fmla="*/ 252 h 348"/>
                  <a:gd name="T42" fmla="*/ 164 w 323"/>
                  <a:gd name="T43" fmla="*/ 189 h 348"/>
                  <a:gd name="T44" fmla="*/ 208 w 323"/>
                  <a:gd name="T45" fmla="*/ 142 h 348"/>
                  <a:gd name="T46" fmla="*/ 248 w 323"/>
                  <a:gd name="T47" fmla="*/ 102 h 348"/>
                  <a:gd name="T48" fmla="*/ 286 w 323"/>
                  <a:gd name="T49" fmla="*/ 75 h 348"/>
                  <a:gd name="T50" fmla="*/ 321 w 323"/>
                  <a:gd name="T51" fmla="*/ 48 h 348"/>
                  <a:gd name="T52" fmla="*/ 323 w 323"/>
                  <a:gd name="T53" fmla="*/ 19 h 348"/>
                  <a:gd name="T54" fmla="*/ 296 w 323"/>
                  <a:gd name="T55" fmla="*/ 0 h 34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23"/>
                  <a:gd name="T85" fmla="*/ 0 h 348"/>
                  <a:gd name="T86" fmla="*/ 323 w 323"/>
                  <a:gd name="T87" fmla="*/ 348 h 34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23" h="348">
                    <a:moveTo>
                      <a:pt x="296" y="0"/>
                    </a:moveTo>
                    <a:lnTo>
                      <a:pt x="246" y="25"/>
                    </a:lnTo>
                    <a:lnTo>
                      <a:pt x="192" y="86"/>
                    </a:lnTo>
                    <a:lnTo>
                      <a:pt x="146" y="148"/>
                    </a:lnTo>
                    <a:lnTo>
                      <a:pt x="109" y="219"/>
                    </a:lnTo>
                    <a:lnTo>
                      <a:pt x="85" y="266"/>
                    </a:lnTo>
                    <a:lnTo>
                      <a:pt x="69" y="294"/>
                    </a:lnTo>
                    <a:lnTo>
                      <a:pt x="43" y="305"/>
                    </a:lnTo>
                    <a:lnTo>
                      <a:pt x="23" y="307"/>
                    </a:lnTo>
                    <a:lnTo>
                      <a:pt x="14" y="314"/>
                    </a:lnTo>
                    <a:lnTo>
                      <a:pt x="0" y="326"/>
                    </a:lnTo>
                    <a:lnTo>
                      <a:pt x="9" y="348"/>
                    </a:lnTo>
                    <a:lnTo>
                      <a:pt x="37" y="346"/>
                    </a:lnTo>
                    <a:lnTo>
                      <a:pt x="70" y="327"/>
                    </a:lnTo>
                    <a:lnTo>
                      <a:pt x="91" y="321"/>
                    </a:lnTo>
                    <a:lnTo>
                      <a:pt x="118" y="332"/>
                    </a:lnTo>
                    <a:lnTo>
                      <a:pt x="146" y="334"/>
                    </a:lnTo>
                    <a:lnTo>
                      <a:pt x="146" y="326"/>
                    </a:lnTo>
                    <a:lnTo>
                      <a:pt x="132" y="305"/>
                    </a:lnTo>
                    <a:lnTo>
                      <a:pt x="116" y="291"/>
                    </a:lnTo>
                    <a:lnTo>
                      <a:pt x="123" y="252"/>
                    </a:lnTo>
                    <a:lnTo>
                      <a:pt x="164" y="189"/>
                    </a:lnTo>
                    <a:lnTo>
                      <a:pt x="208" y="142"/>
                    </a:lnTo>
                    <a:lnTo>
                      <a:pt x="248" y="102"/>
                    </a:lnTo>
                    <a:lnTo>
                      <a:pt x="286" y="75"/>
                    </a:lnTo>
                    <a:lnTo>
                      <a:pt x="321" y="48"/>
                    </a:lnTo>
                    <a:lnTo>
                      <a:pt x="323" y="19"/>
                    </a:lnTo>
                    <a:lnTo>
                      <a:pt x="296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1" name="Freeform 43"/>
              <p:cNvSpPr>
                <a:spLocks/>
              </p:cNvSpPr>
              <p:nvPr/>
            </p:nvSpPr>
            <p:spPr bwMode="auto">
              <a:xfrm>
                <a:off x="2380" y="1655"/>
                <a:ext cx="161" cy="143"/>
              </a:xfrm>
              <a:custGeom>
                <a:avLst/>
                <a:gdLst>
                  <a:gd name="T0" fmla="*/ 35 w 322"/>
                  <a:gd name="T1" fmla="*/ 0 h 288"/>
                  <a:gd name="T2" fmla="*/ 123 w 322"/>
                  <a:gd name="T3" fmla="*/ 27 h 288"/>
                  <a:gd name="T4" fmla="*/ 179 w 322"/>
                  <a:gd name="T5" fmla="*/ 69 h 288"/>
                  <a:gd name="T6" fmla="*/ 234 w 322"/>
                  <a:gd name="T7" fmla="*/ 110 h 288"/>
                  <a:gd name="T8" fmla="*/ 254 w 322"/>
                  <a:gd name="T9" fmla="*/ 149 h 288"/>
                  <a:gd name="T10" fmla="*/ 261 w 322"/>
                  <a:gd name="T11" fmla="*/ 217 h 288"/>
                  <a:gd name="T12" fmla="*/ 282 w 322"/>
                  <a:gd name="T13" fmla="*/ 245 h 288"/>
                  <a:gd name="T14" fmla="*/ 309 w 322"/>
                  <a:gd name="T15" fmla="*/ 247 h 288"/>
                  <a:gd name="T16" fmla="*/ 322 w 322"/>
                  <a:gd name="T17" fmla="*/ 272 h 288"/>
                  <a:gd name="T18" fmla="*/ 309 w 322"/>
                  <a:gd name="T19" fmla="*/ 288 h 288"/>
                  <a:gd name="T20" fmla="*/ 277 w 322"/>
                  <a:gd name="T21" fmla="*/ 279 h 288"/>
                  <a:gd name="T22" fmla="*/ 254 w 322"/>
                  <a:gd name="T23" fmla="*/ 251 h 288"/>
                  <a:gd name="T24" fmla="*/ 213 w 322"/>
                  <a:gd name="T25" fmla="*/ 261 h 288"/>
                  <a:gd name="T26" fmla="*/ 195 w 322"/>
                  <a:gd name="T27" fmla="*/ 288 h 288"/>
                  <a:gd name="T28" fmla="*/ 174 w 322"/>
                  <a:gd name="T29" fmla="*/ 272 h 288"/>
                  <a:gd name="T30" fmla="*/ 199 w 322"/>
                  <a:gd name="T31" fmla="*/ 238 h 288"/>
                  <a:gd name="T32" fmla="*/ 222 w 322"/>
                  <a:gd name="T33" fmla="*/ 217 h 288"/>
                  <a:gd name="T34" fmla="*/ 226 w 322"/>
                  <a:gd name="T35" fmla="*/ 197 h 288"/>
                  <a:gd name="T36" fmla="*/ 213 w 322"/>
                  <a:gd name="T37" fmla="*/ 144 h 288"/>
                  <a:gd name="T38" fmla="*/ 174 w 322"/>
                  <a:gd name="T39" fmla="*/ 110 h 288"/>
                  <a:gd name="T40" fmla="*/ 120 w 322"/>
                  <a:gd name="T41" fmla="*/ 75 h 288"/>
                  <a:gd name="T42" fmla="*/ 69 w 322"/>
                  <a:gd name="T43" fmla="*/ 67 h 288"/>
                  <a:gd name="T44" fmla="*/ 30 w 322"/>
                  <a:gd name="T45" fmla="*/ 56 h 288"/>
                  <a:gd name="T46" fmla="*/ 0 w 322"/>
                  <a:gd name="T47" fmla="*/ 27 h 288"/>
                  <a:gd name="T48" fmla="*/ 35 w 322"/>
                  <a:gd name="T49" fmla="*/ 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22"/>
                  <a:gd name="T76" fmla="*/ 0 h 288"/>
                  <a:gd name="T77" fmla="*/ 322 w 322"/>
                  <a:gd name="T78" fmla="*/ 288 h 28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22" h="288">
                    <a:moveTo>
                      <a:pt x="35" y="0"/>
                    </a:moveTo>
                    <a:lnTo>
                      <a:pt x="123" y="27"/>
                    </a:lnTo>
                    <a:lnTo>
                      <a:pt x="179" y="69"/>
                    </a:lnTo>
                    <a:lnTo>
                      <a:pt x="234" y="110"/>
                    </a:lnTo>
                    <a:lnTo>
                      <a:pt x="254" y="149"/>
                    </a:lnTo>
                    <a:lnTo>
                      <a:pt x="261" y="217"/>
                    </a:lnTo>
                    <a:lnTo>
                      <a:pt x="282" y="245"/>
                    </a:lnTo>
                    <a:lnTo>
                      <a:pt x="309" y="247"/>
                    </a:lnTo>
                    <a:lnTo>
                      <a:pt x="322" y="272"/>
                    </a:lnTo>
                    <a:lnTo>
                      <a:pt x="309" y="288"/>
                    </a:lnTo>
                    <a:lnTo>
                      <a:pt x="277" y="279"/>
                    </a:lnTo>
                    <a:lnTo>
                      <a:pt x="254" y="251"/>
                    </a:lnTo>
                    <a:lnTo>
                      <a:pt x="213" y="261"/>
                    </a:lnTo>
                    <a:lnTo>
                      <a:pt x="195" y="288"/>
                    </a:lnTo>
                    <a:lnTo>
                      <a:pt x="174" y="272"/>
                    </a:lnTo>
                    <a:lnTo>
                      <a:pt x="199" y="238"/>
                    </a:lnTo>
                    <a:lnTo>
                      <a:pt x="222" y="217"/>
                    </a:lnTo>
                    <a:lnTo>
                      <a:pt x="226" y="197"/>
                    </a:lnTo>
                    <a:lnTo>
                      <a:pt x="213" y="144"/>
                    </a:lnTo>
                    <a:lnTo>
                      <a:pt x="174" y="110"/>
                    </a:lnTo>
                    <a:lnTo>
                      <a:pt x="120" y="75"/>
                    </a:lnTo>
                    <a:lnTo>
                      <a:pt x="69" y="67"/>
                    </a:lnTo>
                    <a:lnTo>
                      <a:pt x="30" y="56"/>
                    </a:lnTo>
                    <a:lnTo>
                      <a:pt x="0" y="2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42" name="Group 44"/>
            <p:cNvGrpSpPr>
              <a:grpSpLocks/>
            </p:cNvGrpSpPr>
            <p:nvPr/>
          </p:nvGrpSpPr>
          <p:grpSpPr bwMode="auto">
            <a:xfrm>
              <a:off x="1392" y="1488"/>
              <a:ext cx="223" cy="773"/>
              <a:chOff x="593" y="1292"/>
              <a:chExt cx="155" cy="1065"/>
            </a:xfrm>
          </p:grpSpPr>
          <p:sp>
            <p:nvSpPr>
              <p:cNvPr id="9250" name="Freeform 45"/>
              <p:cNvSpPr>
                <a:spLocks/>
              </p:cNvSpPr>
              <p:nvPr/>
            </p:nvSpPr>
            <p:spPr bwMode="auto">
              <a:xfrm>
                <a:off x="632" y="1292"/>
                <a:ext cx="89" cy="231"/>
              </a:xfrm>
              <a:custGeom>
                <a:avLst/>
                <a:gdLst>
                  <a:gd name="T0" fmla="*/ 0 w 89"/>
                  <a:gd name="T1" fmla="*/ 97 h 231"/>
                  <a:gd name="T2" fmla="*/ 7 w 89"/>
                  <a:gd name="T3" fmla="*/ 50 h 231"/>
                  <a:gd name="T4" fmla="*/ 15 w 89"/>
                  <a:gd name="T5" fmla="*/ 25 h 231"/>
                  <a:gd name="T6" fmla="*/ 26 w 89"/>
                  <a:gd name="T7" fmla="*/ 8 h 231"/>
                  <a:gd name="T8" fmla="*/ 37 w 89"/>
                  <a:gd name="T9" fmla="*/ 0 h 231"/>
                  <a:gd name="T10" fmla="*/ 51 w 89"/>
                  <a:gd name="T11" fmla="*/ 3 h 231"/>
                  <a:gd name="T12" fmla="*/ 60 w 89"/>
                  <a:gd name="T13" fmla="*/ 21 h 231"/>
                  <a:gd name="T14" fmla="*/ 68 w 89"/>
                  <a:gd name="T15" fmla="*/ 55 h 231"/>
                  <a:gd name="T16" fmla="*/ 72 w 89"/>
                  <a:gd name="T17" fmla="*/ 101 h 231"/>
                  <a:gd name="T18" fmla="*/ 72 w 89"/>
                  <a:gd name="T19" fmla="*/ 153 h 231"/>
                  <a:gd name="T20" fmla="*/ 89 w 89"/>
                  <a:gd name="T21" fmla="*/ 189 h 231"/>
                  <a:gd name="T22" fmla="*/ 89 w 89"/>
                  <a:gd name="T23" fmla="*/ 205 h 231"/>
                  <a:gd name="T24" fmla="*/ 87 w 89"/>
                  <a:gd name="T25" fmla="*/ 206 h 231"/>
                  <a:gd name="T26" fmla="*/ 70 w 89"/>
                  <a:gd name="T27" fmla="*/ 174 h 231"/>
                  <a:gd name="T28" fmla="*/ 65 w 89"/>
                  <a:gd name="T29" fmla="*/ 198 h 231"/>
                  <a:gd name="T30" fmla="*/ 56 w 89"/>
                  <a:gd name="T31" fmla="*/ 218 h 231"/>
                  <a:gd name="T32" fmla="*/ 46 w 89"/>
                  <a:gd name="T33" fmla="*/ 228 h 231"/>
                  <a:gd name="T34" fmla="*/ 32 w 89"/>
                  <a:gd name="T35" fmla="*/ 231 h 231"/>
                  <a:gd name="T36" fmla="*/ 13 w 89"/>
                  <a:gd name="T37" fmla="*/ 215 h 231"/>
                  <a:gd name="T38" fmla="*/ 4 w 89"/>
                  <a:gd name="T39" fmla="*/ 180 h 231"/>
                  <a:gd name="T40" fmla="*/ 0 w 89"/>
                  <a:gd name="T41" fmla="*/ 145 h 231"/>
                  <a:gd name="T42" fmla="*/ 0 w 89"/>
                  <a:gd name="T43" fmla="*/ 97 h 23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9"/>
                  <a:gd name="T67" fmla="*/ 0 h 231"/>
                  <a:gd name="T68" fmla="*/ 89 w 89"/>
                  <a:gd name="T69" fmla="*/ 231 h 23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9" h="231">
                    <a:moveTo>
                      <a:pt x="0" y="97"/>
                    </a:moveTo>
                    <a:lnTo>
                      <a:pt x="7" y="50"/>
                    </a:lnTo>
                    <a:lnTo>
                      <a:pt x="15" y="25"/>
                    </a:lnTo>
                    <a:lnTo>
                      <a:pt x="26" y="8"/>
                    </a:lnTo>
                    <a:lnTo>
                      <a:pt x="37" y="0"/>
                    </a:lnTo>
                    <a:lnTo>
                      <a:pt x="51" y="3"/>
                    </a:lnTo>
                    <a:lnTo>
                      <a:pt x="60" y="21"/>
                    </a:lnTo>
                    <a:lnTo>
                      <a:pt x="68" y="55"/>
                    </a:lnTo>
                    <a:lnTo>
                      <a:pt x="72" y="101"/>
                    </a:lnTo>
                    <a:lnTo>
                      <a:pt x="72" y="153"/>
                    </a:lnTo>
                    <a:lnTo>
                      <a:pt x="89" y="189"/>
                    </a:lnTo>
                    <a:lnTo>
                      <a:pt x="89" y="205"/>
                    </a:lnTo>
                    <a:lnTo>
                      <a:pt x="87" y="206"/>
                    </a:lnTo>
                    <a:lnTo>
                      <a:pt x="70" y="174"/>
                    </a:lnTo>
                    <a:lnTo>
                      <a:pt x="65" y="198"/>
                    </a:lnTo>
                    <a:lnTo>
                      <a:pt x="56" y="218"/>
                    </a:lnTo>
                    <a:lnTo>
                      <a:pt x="46" y="228"/>
                    </a:lnTo>
                    <a:lnTo>
                      <a:pt x="32" y="231"/>
                    </a:lnTo>
                    <a:lnTo>
                      <a:pt x="13" y="215"/>
                    </a:lnTo>
                    <a:lnTo>
                      <a:pt x="4" y="180"/>
                    </a:lnTo>
                    <a:lnTo>
                      <a:pt x="0" y="145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1" name="Freeform 46"/>
              <p:cNvSpPr>
                <a:spLocks/>
              </p:cNvSpPr>
              <p:nvPr/>
            </p:nvSpPr>
            <p:spPr bwMode="auto">
              <a:xfrm>
                <a:off x="622" y="1541"/>
                <a:ext cx="81" cy="369"/>
              </a:xfrm>
              <a:custGeom>
                <a:avLst/>
                <a:gdLst>
                  <a:gd name="T0" fmla="*/ 12 w 81"/>
                  <a:gd name="T1" fmla="*/ 24 h 369"/>
                  <a:gd name="T2" fmla="*/ 22 w 81"/>
                  <a:gd name="T3" fmla="*/ 8 h 369"/>
                  <a:gd name="T4" fmla="*/ 34 w 81"/>
                  <a:gd name="T5" fmla="*/ 2 h 369"/>
                  <a:gd name="T6" fmla="*/ 45 w 81"/>
                  <a:gd name="T7" fmla="*/ 0 h 369"/>
                  <a:gd name="T8" fmla="*/ 59 w 81"/>
                  <a:gd name="T9" fmla="*/ 4 h 369"/>
                  <a:gd name="T10" fmla="*/ 75 w 81"/>
                  <a:gd name="T11" fmla="*/ 24 h 369"/>
                  <a:gd name="T12" fmla="*/ 81 w 81"/>
                  <a:gd name="T13" fmla="*/ 59 h 369"/>
                  <a:gd name="T14" fmla="*/ 81 w 81"/>
                  <a:gd name="T15" fmla="*/ 113 h 369"/>
                  <a:gd name="T16" fmla="*/ 81 w 81"/>
                  <a:gd name="T17" fmla="*/ 164 h 369"/>
                  <a:gd name="T18" fmla="*/ 73 w 81"/>
                  <a:gd name="T19" fmla="*/ 242 h 369"/>
                  <a:gd name="T20" fmla="*/ 66 w 81"/>
                  <a:gd name="T21" fmla="*/ 306 h 369"/>
                  <a:gd name="T22" fmla="*/ 59 w 81"/>
                  <a:gd name="T23" fmla="*/ 347 h 369"/>
                  <a:gd name="T24" fmla="*/ 44 w 81"/>
                  <a:gd name="T25" fmla="*/ 369 h 369"/>
                  <a:gd name="T26" fmla="*/ 22 w 81"/>
                  <a:gd name="T27" fmla="*/ 364 h 369"/>
                  <a:gd name="T28" fmla="*/ 11 w 81"/>
                  <a:gd name="T29" fmla="*/ 332 h 369"/>
                  <a:gd name="T30" fmla="*/ 5 w 81"/>
                  <a:gd name="T31" fmla="*/ 283 h 369"/>
                  <a:gd name="T32" fmla="*/ 1 w 81"/>
                  <a:gd name="T33" fmla="*/ 229 h 369"/>
                  <a:gd name="T34" fmla="*/ 0 w 81"/>
                  <a:gd name="T35" fmla="*/ 149 h 369"/>
                  <a:gd name="T36" fmla="*/ 3 w 81"/>
                  <a:gd name="T37" fmla="*/ 92 h 369"/>
                  <a:gd name="T38" fmla="*/ 8 w 81"/>
                  <a:gd name="T39" fmla="*/ 41 h 369"/>
                  <a:gd name="T40" fmla="*/ 12 w 81"/>
                  <a:gd name="T41" fmla="*/ 24 h 36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1"/>
                  <a:gd name="T64" fmla="*/ 0 h 369"/>
                  <a:gd name="T65" fmla="*/ 81 w 81"/>
                  <a:gd name="T66" fmla="*/ 369 h 36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1" h="369">
                    <a:moveTo>
                      <a:pt x="12" y="24"/>
                    </a:moveTo>
                    <a:lnTo>
                      <a:pt x="22" y="8"/>
                    </a:lnTo>
                    <a:lnTo>
                      <a:pt x="34" y="2"/>
                    </a:lnTo>
                    <a:lnTo>
                      <a:pt x="45" y="0"/>
                    </a:lnTo>
                    <a:lnTo>
                      <a:pt x="59" y="4"/>
                    </a:lnTo>
                    <a:lnTo>
                      <a:pt x="75" y="24"/>
                    </a:lnTo>
                    <a:lnTo>
                      <a:pt x="81" y="59"/>
                    </a:lnTo>
                    <a:lnTo>
                      <a:pt x="81" y="113"/>
                    </a:lnTo>
                    <a:lnTo>
                      <a:pt x="81" y="164"/>
                    </a:lnTo>
                    <a:lnTo>
                      <a:pt x="73" y="242"/>
                    </a:lnTo>
                    <a:lnTo>
                      <a:pt x="66" y="306"/>
                    </a:lnTo>
                    <a:lnTo>
                      <a:pt x="59" y="347"/>
                    </a:lnTo>
                    <a:lnTo>
                      <a:pt x="44" y="369"/>
                    </a:lnTo>
                    <a:lnTo>
                      <a:pt x="22" y="364"/>
                    </a:lnTo>
                    <a:lnTo>
                      <a:pt x="11" y="332"/>
                    </a:lnTo>
                    <a:lnTo>
                      <a:pt x="5" y="283"/>
                    </a:lnTo>
                    <a:lnTo>
                      <a:pt x="1" y="229"/>
                    </a:lnTo>
                    <a:lnTo>
                      <a:pt x="0" y="149"/>
                    </a:lnTo>
                    <a:lnTo>
                      <a:pt x="3" y="92"/>
                    </a:lnTo>
                    <a:lnTo>
                      <a:pt x="8" y="41"/>
                    </a:lnTo>
                    <a:lnTo>
                      <a:pt x="12" y="24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2" name="Freeform 47"/>
              <p:cNvSpPr>
                <a:spLocks/>
              </p:cNvSpPr>
              <p:nvPr/>
            </p:nvSpPr>
            <p:spPr bwMode="auto">
              <a:xfrm>
                <a:off x="593" y="1541"/>
                <a:ext cx="53" cy="453"/>
              </a:xfrm>
              <a:custGeom>
                <a:avLst/>
                <a:gdLst>
                  <a:gd name="T0" fmla="*/ 37 w 53"/>
                  <a:gd name="T1" fmla="*/ 2 h 453"/>
                  <a:gd name="T2" fmla="*/ 49 w 53"/>
                  <a:gd name="T3" fmla="*/ 0 h 453"/>
                  <a:gd name="T4" fmla="*/ 53 w 53"/>
                  <a:gd name="T5" fmla="*/ 19 h 453"/>
                  <a:gd name="T6" fmla="*/ 47 w 53"/>
                  <a:gd name="T7" fmla="*/ 45 h 453"/>
                  <a:gd name="T8" fmla="*/ 37 w 53"/>
                  <a:gd name="T9" fmla="*/ 59 h 453"/>
                  <a:gd name="T10" fmla="*/ 29 w 53"/>
                  <a:gd name="T11" fmla="*/ 93 h 453"/>
                  <a:gd name="T12" fmla="*/ 20 w 53"/>
                  <a:gd name="T13" fmla="*/ 138 h 453"/>
                  <a:gd name="T14" fmla="*/ 16 w 53"/>
                  <a:gd name="T15" fmla="*/ 181 h 453"/>
                  <a:gd name="T16" fmla="*/ 13 w 53"/>
                  <a:gd name="T17" fmla="*/ 253 h 453"/>
                  <a:gd name="T18" fmla="*/ 16 w 53"/>
                  <a:gd name="T19" fmla="*/ 321 h 453"/>
                  <a:gd name="T20" fmla="*/ 21 w 53"/>
                  <a:gd name="T21" fmla="*/ 352 h 453"/>
                  <a:gd name="T22" fmla="*/ 17 w 53"/>
                  <a:gd name="T23" fmla="*/ 386 h 453"/>
                  <a:gd name="T24" fmla="*/ 13 w 53"/>
                  <a:gd name="T25" fmla="*/ 411 h 453"/>
                  <a:gd name="T26" fmla="*/ 15 w 53"/>
                  <a:gd name="T27" fmla="*/ 453 h 453"/>
                  <a:gd name="T28" fmla="*/ 9 w 53"/>
                  <a:gd name="T29" fmla="*/ 450 h 453"/>
                  <a:gd name="T30" fmla="*/ 3 w 53"/>
                  <a:gd name="T31" fmla="*/ 416 h 453"/>
                  <a:gd name="T32" fmla="*/ 0 w 53"/>
                  <a:gd name="T33" fmla="*/ 386 h 453"/>
                  <a:gd name="T34" fmla="*/ 8 w 53"/>
                  <a:gd name="T35" fmla="*/ 346 h 453"/>
                  <a:gd name="T36" fmla="*/ 5 w 53"/>
                  <a:gd name="T37" fmla="*/ 310 h 453"/>
                  <a:gd name="T38" fmla="*/ 3 w 53"/>
                  <a:gd name="T39" fmla="*/ 250 h 453"/>
                  <a:gd name="T40" fmla="*/ 3 w 53"/>
                  <a:gd name="T41" fmla="*/ 178 h 453"/>
                  <a:gd name="T42" fmla="*/ 8 w 53"/>
                  <a:gd name="T43" fmla="*/ 101 h 453"/>
                  <a:gd name="T44" fmla="*/ 16 w 53"/>
                  <a:gd name="T45" fmla="*/ 45 h 453"/>
                  <a:gd name="T46" fmla="*/ 25 w 53"/>
                  <a:gd name="T47" fmla="*/ 15 h 453"/>
                  <a:gd name="T48" fmla="*/ 37 w 53"/>
                  <a:gd name="T49" fmla="*/ 2 h 45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"/>
                  <a:gd name="T76" fmla="*/ 0 h 453"/>
                  <a:gd name="T77" fmla="*/ 53 w 53"/>
                  <a:gd name="T78" fmla="*/ 453 h 45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" h="453">
                    <a:moveTo>
                      <a:pt x="37" y="2"/>
                    </a:moveTo>
                    <a:lnTo>
                      <a:pt x="49" y="0"/>
                    </a:lnTo>
                    <a:lnTo>
                      <a:pt x="53" y="19"/>
                    </a:lnTo>
                    <a:lnTo>
                      <a:pt x="47" y="45"/>
                    </a:lnTo>
                    <a:lnTo>
                      <a:pt x="37" y="59"/>
                    </a:lnTo>
                    <a:lnTo>
                      <a:pt x="29" y="93"/>
                    </a:lnTo>
                    <a:lnTo>
                      <a:pt x="20" y="138"/>
                    </a:lnTo>
                    <a:lnTo>
                      <a:pt x="16" y="181"/>
                    </a:lnTo>
                    <a:lnTo>
                      <a:pt x="13" y="253"/>
                    </a:lnTo>
                    <a:lnTo>
                      <a:pt x="16" y="321"/>
                    </a:lnTo>
                    <a:lnTo>
                      <a:pt x="21" y="352"/>
                    </a:lnTo>
                    <a:lnTo>
                      <a:pt x="17" y="386"/>
                    </a:lnTo>
                    <a:lnTo>
                      <a:pt x="13" y="411"/>
                    </a:lnTo>
                    <a:lnTo>
                      <a:pt x="15" y="453"/>
                    </a:lnTo>
                    <a:lnTo>
                      <a:pt x="9" y="450"/>
                    </a:lnTo>
                    <a:lnTo>
                      <a:pt x="3" y="416"/>
                    </a:lnTo>
                    <a:lnTo>
                      <a:pt x="0" y="386"/>
                    </a:lnTo>
                    <a:lnTo>
                      <a:pt x="8" y="346"/>
                    </a:lnTo>
                    <a:lnTo>
                      <a:pt x="5" y="310"/>
                    </a:lnTo>
                    <a:lnTo>
                      <a:pt x="3" y="250"/>
                    </a:lnTo>
                    <a:lnTo>
                      <a:pt x="3" y="178"/>
                    </a:lnTo>
                    <a:lnTo>
                      <a:pt x="8" y="101"/>
                    </a:lnTo>
                    <a:lnTo>
                      <a:pt x="16" y="45"/>
                    </a:lnTo>
                    <a:lnTo>
                      <a:pt x="25" y="15"/>
                    </a:lnTo>
                    <a:lnTo>
                      <a:pt x="37" y="2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3" name="Freeform 48"/>
              <p:cNvSpPr>
                <a:spLocks/>
              </p:cNvSpPr>
              <p:nvPr/>
            </p:nvSpPr>
            <p:spPr bwMode="auto">
              <a:xfrm>
                <a:off x="693" y="1548"/>
                <a:ext cx="55" cy="436"/>
              </a:xfrm>
              <a:custGeom>
                <a:avLst/>
                <a:gdLst>
                  <a:gd name="T0" fmla="*/ 2 w 55"/>
                  <a:gd name="T1" fmla="*/ 1 h 436"/>
                  <a:gd name="T2" fmla="*/ 24 w 55"/>
                  <a:gd name="T3" fmla="*/ 0 h 436"/>
                  <a:gd name="T4" fmla="*/ 40 w 55"/>
                  <a:gd name="T5" fmla="*/ 34 h 436"/>
                  <a:gd name="T6" fmla="*/ 55 w 55"/>
                  <a:gd name="T7" fmla="*/ 129 h 436"/>
                  <a:gd name="T8" fmla="*/ 55 w 55"/>
                  <a:gd name="T9" fmla="*/ 238 h 436"/>
                  <a:gd name="T10" fmla="*/ 48 w 55"/>
                  <a:gd name="T11" fmla="*/ 331 h 436"/>
                  <a:gd name="T12" fmla="*/ 55 w 55"/>
                  <a:gd name="T13" fmla="*/ 363 h 436"/>
                  <a:gd name="T14" fmla="*/ 55 w 55"/>
                  <a:gd name="T15" fmla="*/ 406 h 436"/>
                  <a:gd name="T16" fmla="*/ 48 w 55"/>
                  <a:gd name="T17" fmla="*/ 436 h 436"/>
                  <a:gd name="T18" fmla="*/ 37 w 55"/>
                  <a:gd name="T19" fmla="*/ 409 h 436"/>
                  <a:gd name="T20" fmla="*/ 32 w 55"/>
                  <a:gd name="T21" fmla="*/ 367 h 436"/>
                  <a:gd name="T22" fmla="*/ 20 w 55"/>
                  <a:gd name="T23" fmla="*/ 336 h 436"/>
                  <a:gd name="T24" fmla="*/ 33 w 55"/>
                  <a:gd name="T25" fmla="*/ 307 h 436"/>
                  <a:gd name="T26" fmla="*/ 41 w 55"/>
                  <a:gd name="T27" fmla="*/ 238 h 436"/>
                  <a:gd name="T28" fmla="*/ 41 w 55"/>
                  <a:gd name="T29" fmla="*/ 174 h 436"/>
                  <a:gd name="T30" fmla="*/ 33 w 55"/>
                  <a:gd name="T31" fmla="*/ 109 h 436"/>
                  <a:gd name="T32" fmla="*/ 18 w 55"/>
                  <a:gd name="T33" fmla="*/ 62 h 436"/>
                  <a:gd name="T34" fmla="*/ 0 w 55"/>
                  <a:gd name="T35" fmla="*/ 39 h 436"/>
                  <a:gd name="T36" fmla="*/ 2 w 55"/>
                  <a:gd name="T37" fmla="*/ 1 h 4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5"/>
                  <a:gd name="T58" fmla="*/ 0 h 436"/>
                  <a:gd name="T59" fmla="*/ 55 w 55"/>
                  <a:gd name="T60" fmla="*/ 436 h 4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5" h="436">
                    <a:moveTo>
                      <a:pt x="2" y="1"/>
                    </a:moveTo>
                    <a:lnTo>
                      <a:pt x="24" y="0"/>
                    </a:lnTo>
                    <a:lnTo>
                      <a:pt x="40" y="34"/>
                    </a:lnTo>
                    <a:lnTo>
                      <a:pt x="55" y="129"/>
                    </a:lnTo>
                    <a:lnTo>
                      <a:pt x="55" y="238"/>
                    </a:lnTo>
                    <a:lnTo>
                      <a:pt x="48" y="331"/>
                    </a:lnTo>
                    <a:lnTo>
                      <a:pt x="55" y="363"/>
                    </a:lnTo>
                    <a:lnTo>
                      <a:pt x="55" y="406"/>
                    </a:lnTo>
                    <a:lnTo>
                      <a:pt x="48" y="436"/>
                    </a:lnTo>
                    <a:lnTo>
                      <a:pt x="37" y="409"/>
                    </a:lnTo>
                    <a:lnTo>
                      <a:pt x="32" y="367"/>
                    </a:lnTo>
                    <a:lnTo>
                      <a:pt x="20" y="336"/>
                    </a:lnTo>
                    <a:lnTo>
                      <a:pt x="33" y="307"/>
                    </a:lnTo>
                    <a:lnTo>
                      <a:pt x="41" y="238"/>
                    </a:lnTo>
                    <a:lnTo>
                      <a:pt x="41" y="174"/>
                    </a:lnTo>
                    <a:lnTo>
                      <a:pt x="33" y="109"/>
                    </a:lnTo>
                    <a:lnTo>
                      <a:pt x="18" y="62"/>
                    </a:lnTo>
                    <a:lnTo>
                      <a:pt x="0" y="39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4" name="Freeform 49"/>
              <p:cNvSpPr>
                <a:spLocks/>
              </p:cNvSpPr>
              <p:nvPr/>
            </p:nvSpPr>
            <p:spPr bwMode="auto">
              <a:xfrm>
                <a:off x="623" y="1834"/>
                <a:ext cx="68" cy="523"/>
              </a:xfrm>
              <a:custGeom>
                <a:avLst/>
                <a:gdLst>
                  <a:gd name="T0" fmla="*/ 7 w 68"/>
                  <a:gd name="T1" fmla="*/ 0 h 523"/>
                  <a:gd name="T2" fmla="*/ 15 w 68"/>
                  <a:gd name="T3" fmla="*/ 22 h 523"/>
                  <a:gd name="T4" fmla="*/ 18 w 68"/>
                  <a:gd name="T5" fmla="*/ 44 h 523"/>
                  <a:gd name="T6" fmla="*/ 21 w 68"/>
                  <a:gd name="T7" fmla="*/ 120 h 523"/>
                  <a:gd name="T8" fmla="*/ 22 w 68"/>
                  <a:gd name="T9" fmla="*/ 171 h 523"/>
                  <a:gd name="T10" fmla="*/ 22 w 68"/>
                  <a:gd name="T11" fmla="*/ 257 h 523"/>
                  <a:gd name="T12" fmla="*/ 22 w 68"/>
                  <a:gd name="T13" fmla="*/ 340 h 523"/>
                  <a:gd name="T14" fmla="*/ 19 w 68"/>
                  <a:gd name="T15" fmla="*/ 405 h 523"/>
                  <a:gd name="T16" fmla="*/ 16 w 68"/>
                  <a:gd name="T17" fmla="*/ 425 h 523"/>
                  <a:gd name="T18" fmla="*/ 33 w 68"/>
                  <a:gd name="T19" fmla="*/ 436 h 523"/>
                  <a:gd name="T20" fmla="*/ 47 w 68"/>
                  <a:gd name="T21" fmla="*/ 448 h 523"/>
                  <a:gd name="T22" fmla="*/ 66 w 68"/>
                  <a:gd name="T23" fmla="*/ 475 h 523"/>
                  <a:gd name="T24" fmla="*/ 68 w 68"/>
                  <a:gd name="T25" fmla="*/ 486 h 523"/>
                  <a:gd name="T26" fmla="*/ 66 w 68"/>
                  <a:gd name="T27" fmla="*/ 506 h 523"/>
                  <a:gd name="T28" fmla="*/ 57 w 68"/>
                  <a:gd name="T29" fmla="*/ 523 h 523"/>
                  <a:gd name="T30" fmla="*/ 53 w 68"/>
                  <a:gd name="T31" fmla="*/ 513 h 523"/>
                  <a:gd name="T32" fmla="*/ 50 w 68"/>
                  <a:gd name="T33" fmla="*/ 492 h 523"/>
                  <a:gd name="T34" fmla="*/ 41 w 68"/>
                  <a:gd name="T35" fmla="*/ 474 h 523"/>
                  <a:gd name="T36" fmla="*/ 26 w 68"/>
                  <a:gd name="T37" fmla="*/ 454 h 523"/>
                  <a:gd name="T38" fmla="*/ 16 w 68"/>
                  <a:gd name="T39" fmla="*/ 448 h 523"/>
                  <a:gd name="T40" fmla="*/ 4 w 68"/>
                  <a:gd name="T41" fmla="*/ 448 h 523"/>
                  <a:gd name="T42" fmla="*/ 4 w 68"/>
                  <a:gd name="T43" fmla="*/ 432 h 523"/>
                  <a:gd name="T44" fmla="*/ 9 w 68"/>
                  <a:gd name="T45" fmla="*/ 414 h 523"/>
                  <a:gd name="T46" fmla="*/ 15 w 68"/>
                  <a:gd name="T47" fmla="*/ 356 h 523"/>
                  <a:gd name="T48" fmla="*/ 16 w 68"/>
                  <a:gd name="T49" fmla="*/ 295 h 523"/>
                  <a:gd name="T50" fmla="*/ 16 w 68"/>
                  <a:gd name="T51" fmla="*/ 239 h 523"/>
                  <a:gd name="T52" fmla="*/ 15 w 68"/>
                  <a:gd name="T53" fmla="*/ 171 h 523"/>
                  <a:gd name="T54" fmla="*/ 12 w 68"/>
                  <a:gd name="T55" fmla="*/ 111 h 523"/>
                  <a:gd name="T56" fmla="*/ 5 w 68"/>
                  <a:gd name="T57" fmla="*/ 67 h 523"/>
                  <a:gd name="T58" fmla="*/ 0 w 68"/>
                  <a:gd name="T59" fmla="*/ 28 h 523"/>
                  <a:gd name="T60" fmla="*/ 2 w 68"/>
                  <a:gd name="T61" fmla="*/ 13 h 523"/>
                  <a:gd name="T62" fmla="*/ 7 w 68"/>
                  <a:gd name="T63" fmla="*/ 0 h 5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8"/>
                  <a:gd name="T97" fmla="*/ 0 h 523"/>
                  <a:gd name="T98" fmla="*/ 68 w 68"/>
                  <a:gd name="T99" fmla="*/ 523 h 52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8" h="523">
                    <a:moveTo>
                      <a:pt x="7" y="0"/>
                    </a:moveTo>
                    <a:lnTo>
                      <a:pt x="15" y="22"/>
                    </a:lnTo>
                    <a:lnTo>
                      <a:pt x="18" y="44"/>
                    </a:lnTo>
                    <a:lnTo>
                      <a:pt x="21" y="120"/>
                    </a:lnTo>
                    <a:lnTo>
                      <a:pt x="22" y="171"/>
                    </a:lnTo>
                    <a:lnTo>
                      <a:pt x="22" y="257"/>
                    </a:lnTo>
                    <a:lnTo>
                      <a:pt x="22" y="340"/>
                    </a:lnTo>
                    <a:lnTo>
                      <a:pt x="19" y="405"/>
                    </a:lnTo>
                    <a:lnTo>
                      <a:pt x="16" y="425"/>
                    </a:lnTo>
                    <a:lnTo>
                      <a:pt x="33" y="436"/>
                    </a:lnTo>
                    <a:lnTo>
                      <a:pt x="47" y="448"/>
                    </a:lnTo>
                    <a:lnTo>
                      <a:pt x="66" y="475"/>
                    </a:lnTo>
                    <a:lnTo>
                      <a:pt x="68" y="486"/>
                    </a:lnTo>
                    <a:lnTo>
                      <a:pt x="66" y="506"/>
                    </a:lnTo>
                    <a:lnTo>
                      <a:pt x="57" y="523"/>
                    </a:lnTo>
                    <a:lnTo>
                      <a:pt x="53" y="513"/>
                    </a:lnTo>
                    <a:lnTo>
                      <a:pt x="50" y="492"/>
                    </a:lnTo>
                    <a:lnTo>
                      <a:pt x="41" y="474"/>
                    </a:lnTo>
                    <a:lnTo>
                      <a:pt x="26" y="454"/>
                    </a:lnTo>
                    <a:lnTo>
                      <a:pt x="16" y="448"/>
                    </a:lnTo>
                    <a:lnTo>
                      <a:pt x="4" y="448"/>
                    </a:lnTo>
                    <a:lnTo>
                      <a:pt x="4" y="432"/>
                    </a:lnTo>
                    <a:lnTo>
                      <a:pt x="9" y="414"/>
                    </a:lnTo>
                    <a:lnTo>
                      <a:pt x="15" y="356"/>
                    </a:lnTo>
                    <a:lnTo>
                      <a:pt x="16" y="295"/>
                    </a:lnTo>
                    <a:lnTo>
                      <a:pt x="16" y="239"/>
                    </a:lnTo>
                    <a:lnTo>
                      <a:pt x="15" y="171"/>
                    </a:lnTo>
                    <a:lnTo>
                      <a:pt x="12" y="111"/>
                    </a:lnTo>
                    <a:lnTo>
                      <a:pt x="5" y="67"/>
                    </a:lnTo>
                    <a:lnTo>
                      <a:pt x="0" y="28"/>
                    </a:lnTo>
                    <a:lnTo>
                      <a:pt x="2" y="1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5" name="Freeform 50"/>
              <p:cNvSpPr>
                <a:spLocks/>
              </p:cNvSpPr>
              <p:nvPr/>
            </p:nvSpPr>
            <p:spPr bwMode="auto">
              <a:xfrm>
                <a:off x="672" y="1836"/>
                <a:ext cx="60" cy="469"/>
              </a:xfrm>
              <a:custGeom>
                <a:avLst/>
                <a:gdLst>
                  <a:gd name="T0" fmla="*/ 0 w 60"/>
                  <a:gd name="T1" fmla="*/ 37 h 469"/>
                  <a:gd name="T2" fmla="*/ 0 w 60"/>
                  <a:gd name="T3" fmla="*/ 7 h 469"/>
                  <a:gd name="T4" fmla="*/ 7 w 60"/>
                  <a:gd name="T5" fmla="*/ 0 h 469"/>
                  <a:gd name="T6" fmla="*/ 16 w 60"/>
                  <a:gd name="T7" fmla="*/ 0 h 469"/>
                  <a:gd name="T8" fmla="*/ 23 w 60"/>
                  <a:gd name="T9" fmla="*/ 17 h 469"/>
                  <a:gd name="T10" fmla="*/ 24 w 60"/>
                  <a:gd name="T11" fmla="*/ 32 h 469"/>
                  <a:gd name="T12" fmla="*/ 23 w 60"/>
                  <a:gd name="T13" fmla="*/ 67 h 469"/>
                  <a:gd name="T14" fmla="*/ 18 w 60"/>
                  <a:gd name="T15" fmla="*/ 109 h 469"/>
                  <a:gd name="T16" fmla="*/ 16 w 60"/>
                  <a:gd name="T17" fmla="*/ 175 h 469"/>
                  <a:gd name="T18" fmla="*/ 15 w 60"/>
                  <a:gd name="T19" fmla="*/ 217 h 469"/>
                  <a:gd name="T20" fmla="*/ 15 w 60"/>
                  <a:gd name="T21" fmla="*/ 224 h 469"/>
                  <a:gd name="T22" fmla="*/ 17 w 60"/>
                  <a:gd name="T23" fmla="*/ 285 h 469"/>
                  <a:gd name="T24" fmla="*/ 20 w 60"/>
                  <a:gd name="T25" fmla="*/ 319 h 469"/>
                  <a:gd name="T26" fmla="*/ 23 w 60"/>
                  <a:gd name="T27" fmla="*/ 346 h 469"/>
                  <a:gd name="T28" fmla="*/ 22 w 60"/>
                  <a:gd name="T29" fmla="*/ 358 h 469"/>
                  <a:gd name="T30" fmla="*/ 31 w 60"/>
                  <a:gd name="T31" fmla="*/ 389 h 469"/>
                  <a:gd name="T32" fmla="*/ 41 w 60"/>
                  <a:gd name="T33" fmla="*/ 409 h 469"/>
                  <a:gd name="T34" fmla="*/ 51 w 60"/>
                  <a:gd name="T35" fmla="*/ 427 h 469"/>
                  <a:gd name="T36" fmla="*/ 60 w 60"/>
                  <a:gd name="T37" fmla="*/ 436 h 469"/>
                  <a:gd name="T38" fmla="*/ 60 w 60"/>
                  <a:gd name="T39" fmla="*/ 452 h 469"/>
                  <a:gd name="T40" fmla="*/ 56 w 60"/>
                  <a:gd name="T41" fmla="*/ 464 h 469"/>
                  <a:gd name="T42" fmla="*/ 44 w 60"/>
                  <a:gd name="T43" fmla="*/ 469 h 469"/>
                  <a:gd name="T44" fmla="*/ 36 w 60"/>
                  <a:gd name="T45" fmla="*/ 460 h 469"/>
                  <a:gd name="T46" fmla="*/ 36 w 60"/>
                  <a:gd name="T47" fmla="*/ 449 h 469"/>
                  <a:gd name="T48" fmla="*/ 29 w 60"/>
                  <a:gd name="T49" fmla="*/ 409 h 469"/>
                  <a:gd name="T50" fmla="*/ 17 w 60"/>
                  <a:gd name="T51" fmla="*/ 388 h 469"/>
                  <a:gd name="T52" fmla="*/ 9 w 60"/>
                  <a:gd name="T53" fmla="*/ 366 h 469"/>
                  <a:gd name="T54" fmla="*/ 2 w 60"/>
                  <a:gd name="T55" fmla="*/ 355 h 469"/>
                  <a:gd name="T56" fmla="*/ 4 w 60"/>
                  <a:gd name="T57" fmla="*/ 341 h 469"/>
                  <a:gd name="T58" fmla="*/ 8 w 60"/>
                  <a:gd name="T59" fmla="*/ 302 h 469"/>
                  <a:gd name="T60" fmla="*/ 8 w 60"/>
                  <a:gd name="T61" fmla="*/ 229 h 469"/>
                  <a:gd name="T62" fmla="*/ 7 w 60"/>
                  <a:gd name="T63" fmla="*/ 178 h 469"/>
                  <a:gd name="T64" fmla="*/ 7 w 60"/>
                  <a:gd name="T65" fmla="*/ 126 h 469"/>
                  <a:gd name="T66" fmla="*/ 6 w 60"/>
                  <a:gd name="T67" fmla="*/ 71 h 469"/>
                  <a:gd name="T68" fmla="*/ 0 w 60"/>
                  <a:gd name="T69" fmla="*/ 37 h 46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0"/>
                  <a:gd name="T106" fmla="*/ 0 h 469"/>
                  <a:gd name="T107" fmla="*/ 60 w 60"/>
                  <a:gd name="T108" fmla="*/ 469 h 46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0" h="469">
                    <a:moveTo>
                      <a:pt x="0" y="3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23" y="17"/>
                    </a:lnTo>
                    <a:lnTo>
                      <a:pt x="24" y="32"/>
                    </a:lnTo>
                    <a:lnTo>
                      <a:pt x="23" y="67"/>
                    </a:lnTo>
                    <a:lnTo>
                      <a:pt x="18" y="109"/>
                    </a:lnTo>
                    <a:lnTo>
                      <a:pt x="16" y="175"/>
                    </a:lnTo>
                    <a:lnTo>
                      <a:pt x="15" y="217"/>
                    </a:lnTo>
                    <a:lnTo>
                      <a:pt x="15" y="224"/>
                    </a:lnTo>
                    <a:lnTo>
                      <a:pt x="17" y="285"/>
                    </a:lnTo>
                    <a:lnTo>
                      <a:pt x="20" y="319"/>
                    </a:lnTo>
                    <a:lnTo>
                      <a:pt x="23" y="346"/>
                    </a:lnTo>
                    <a:lnTo>
                      <a:pt x="22" y="358"/>
                    </a:lnTo>
                    <a:lnTo>
                      <a:pt x="31" y="389"/>
                    </a:lnTo>
                    <a:lnTo>
                      <a:pt x="41" y="409"/>
                    </a:lnTo>
                    <a:lnTo>
                      <a:pt x="51" y="427"/>
                    </a:lnTo>
                    <a:lnTo>
                      <a:pt x="60" y="436"/>
                    </a:lnTo>
                    <a:lnTo>
                      <a:pt x="60" y="452"/>
                    </a:lnTo>
                    <a:lnTo>
                      <a:pt x="56" y="464"/>
                    </a:lnTo>
                    <a:lnTo>
                      <a:pt x="44" y="469"/>
                    </a:lnTo>
                    <a:lnTo>
                      <a:pt x="36" y="460"/>
                    </a:lnTo>
                    <a:lnTo>
                      <a:pt x="36" y="449"/>
                    </a:lnTo>
                    <a:lnTo>
                      <a:pt x="29" y="409"/>
                    </a:lnTo>
                    <a:lnTo>
                      <a:pt x="17" y="388"/>
                    </a:lnTo>
                    <a:lnTo>
                      <a:pt x="9" y="366"/>
                    </a:lnTo>
                    <a:lnTo>
                      <a:pt x="2" y="355"/>
                    </a:lnTo>
                    <a:lnTo>
                      <a:pt x="4" y="341"/>
                    </a:lnTo>
                    <a:lnTo>
                      <a:pt x="8" y="302"/>
                    </a:lnTo>
                    <a:lnTo>
                      <a:pt x="8" y="229"/>
                    </a:lnTo>
                    <a:lnTo>
                      <a:pt x="7" y="178"/>
                    </a:lnTo>
                    <a:lnTo>
                      <a:pt x="7" y="126"/>
                    </a:lnTo>
                    <a:lnTo>
                      <a:pt x="6" y="71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43" name="Group 51"/>
            <p:cNvGrpSpPr>
              <a:grpSpLocks/>
            </p:cNvGrpSpPr>
            <p:nvPr/>
          </p:nvGrpSpPr>
          <p:grpSpPr bwMode="auto">
            <a:xfrm>
              <a:off x="1632" y="1632"/>
              <a:ext cx="192" cy="598"/>
              <a:chOff x="412" y="1466"/>
              <a:chExt cx="125" cy="742"/>
            </a:xfrm>
          </p:grpSpPr>
          <p:sp>
            <p:nvSpPr>
              <p:cNvPr id="9244" name="Freeform 52"/>
              <p:cNvSpPr>
                <a:spLocks/>
              </p:cNvSpPr>
              <p:nvPr/>
            </p:nvSpPr>
            <p:spPr bwMode="auto">
              <a:xfrm>
                <a:off x="439" y="1466"/>
                <a:ext cx="61" cy="160"/>
              </a:xfrm>
              <a:custGeom>
                <a:avLst/>
                <a:gdLst>
                  <a:gd name="T0" fmla="*/ 0 w 61"/>
                  <a:gd name="T1" fmla="*/ 68 h 160"/>
                  <a:gd name="T2" fmla="*/ 5 w 61"/>
                  <a:gd name="T3" fmla="*/ 36 h 160"/>
                  <a:gd name="T4" fmla="*/ 11 w 61"/>
                  <a:gd name="T5" fmla="*/ 19 h 160"/>
                  <a:gd name="T6" fmla="*/ 18 w 61"/>
                  <a:gd name="T7" fmla="*/ 6 h 160"/>
                  <a:gd name="T8" fmla="*/ 25 w 61"/>
                  <a:gd name="T9" fmla="*/ 0 h 160"/>
                  <a:gd name="T10" fmla="*/ 35 w 61"/>
                  <a:gd name="T11" fmla="*/ 2 h 160"/>
                  <a:gd name="T12" fmla="*/ 41 w 61"/>
                  <a:gd name="T13" fmla="*/ 16 h 160"/>
                  <a:gd name="T14" fmla="*/ 47 w 61"/>
                  <a:gd name="T15" fmla="*/ 40 h 160"/>
                  <a:gd name="T16" fmla="*/ 49 w 61"/>
                  <a:gd name="T17" fmla="*/ 71 h 160"/>
                  <a:gd name="T18" fmla="*/ 49 w 61"/>
                  <a:gd name="T19" fmla="*/ 107 h 160"/>
                  <a:gd name="T20" fmla="*/ 61 w 61"/>
                  <a:gd name="T21" fmla="*/ 131 h 160"/>
                  <a:gd name="T22" fmla="*/ 61 w 61"/>
                  <a:gd name="T23" fmla="*/ 142 h 160"/>
                  <a:gd name="T24" fmla="*/ 60 w 61"/>
                  <a:gd name="T25" fmla="*/ 143 h 160"/>
                  <a:gd name="T26" fmla="*/ 48 w 61"/>
                  <a:gd name="T27" fmla="*/ 121 h 160"/>
                  <a:gd name="T28" fmla="*/ 45 w 61"/>
                  <a:gd name="T29" fmla="*/ 137 h 160"/>
                  <a:gd name="T30" fmla="*/ 38 w 61"/>
                  <a:gd name="T31" fmla="*/ 151 h 160"/>
                  <a:gd name="T32" fmla="*/ 32 w 61"/>
                  <a:gd name="T33" fmla="*/ 158 h 160"/>
                  <a:gd name="T34" fmla="*/ 22 w 61"/>
                  <a:gd name="T35" fmla="*/ 160 h 160"/>
                  <a:gd name="T36" fmla="*/ 9 w 61"/>
                  <a:gd name="T37" fmla="*/ 149 h 160"/>
                  <a:gd name="T38" fmla="*/ 3 w 61"/>
                  <a:gd name="T39" fmla="*/ 125 h 160"/>
                  <a:gd name="T40" fmla="*/ 0 w 61"/>
                  <a:gd name="T41" fmla="*/ 102 h 160"/>
                  <a:gd name="T42" fmla="*/ 0 w 61"/>
                  <a:gd name="T43" fmla="*/ 68 h 16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1"/>
                  <a:gd name="T67" fmla="*/ 0 h 160"/>
                  <a:gd name="T68" fmla="*/ 61 w 61"/>
                  <a:gd name="T69" fmla="*/ 160 h 16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1" h="160">
                    <a:moveTo>
                      <a:pt x="0" y="68"/>
                    </a:moveTo>
                    <a:lnTo>
                      <a:pt x="5" y="36"/>
                    </a:lnTo>
                    <a:lnTo>
                      <a:pt x="11" y="19"/>
                    </a:lnTo>
                    <a:lnTo>
                      <a:pt x="18" y="6"/>
                    </a:lnTo>
                    <a:lnTo>
                      <a:pt x="25" y="0"/>
                    </a:lnTo>
                    <a:lnTo>
                      <a:pt x="35" y="2"/>
                    </a:lnTo>
                    <a:lnTo>
                      <a:pt x="41" y="16"/>
                    </a:lnTo>
                    <a:lnTo>
                      <a:pt x="47" y="40"/>
                    </a:lnTo>
                    <a:lnTo>
                      <a:pt x="49" y="71"/>
                    </a:lnTo>
                    <a:lnTo>
                      <a:pt x="49" y="107"/>
                    </a:lnTo>
                    <a:lnTo>
                      <a:pt x="61" y="131"/>
                    </a:lnTo>
                    <a:lnTo>
                      <a:pt x="61" y="142"/>
                    </a:lnTo>
                    <a:lnTo>
                      <a:pt x="60" y="143"/>
                    </a:lnTo>
                    <a:lnTo>
                      <a:pt x="48" y="121"/>
                    </a:lnTo>
                    <a:lnTo>
                      <a:pt x="45" y="137"/>
                    </a:lnTo>
                    <a:lnTo>
                      <a:pt x="38" y="151"/>
                    </a:lnTo>
                    <a:lnTo>
                      <a:pt x="32" y="158"/>
                    </a:lnTo>
                    <a:lnTo>
                      <a:pt x="22" y="160"/>
                    </a:lnTo>
                    <a:lnTo>
                      <a:pt x="9" y="149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Freeform 53"/>
              <p:cNvSpPr>
                <a:spLocks/>
              </p:cNvSpPr>
              <p:nvPr/>
            </p:nvSpPr>
            <p:spPr bwMode="auto">
              <a:xfrm>
                <a:off x="433" y="1640"/>
                <a:ext cx="58" cy="258"/>
              </a:xfrm>
              <a:custGeom>
                <a:avLst/>
                <a:gdLst>
                  <a:gd name="T0" fmla="*/ 8 w 58"/>
                  <a:gd name="T1" fmla="*/ 17 h 258"/>
                  <a:gd name="T2" fmla="*/ 16 w 58"/>
                  <a:gd name="T3" fmla="*/ 6 h 258"/>
                  <a:gd name="T4" fmla="*/ 24 w 58"/>
                  <a:gd name="T5" fmla="*/ 2 h 258"/>
                  <a:gd name="T6" fmla="*/ 32 w 58"/>
                  <a:gd name="T7" fmla="*/ 0 h 258"/>
                  <a:gd name="T8" fmla="*/ 42 w 58"/>
                  <a:gd name="T9" fmla="*/ 3 h 258"/>
                  <a:gd name="T10" fmla="*/ 53 w 58"/>
                  <a:gd name="T11" fmla="*/ 17 h 258"/>
                  <a:gd name="T12" fmla="*/ 58 w 58"/>
                  <a:gd name="T13" fmla="*/ 42 h 258"/>
                  <a:gd name="T14" fmla="*/ 58 w 58"/>
                  <a:gd name="T15" fmla="*/ 79 h 258"/>
                  <a:gd name="T16" fmla="*/ 57 w 58"/>
                  <a:gd name="T17" fmla="*/ 115 h 258"/>
                  <a:gd name="T18" fmla="*/ 52 w 58"/>
                  <a:gd name="T19" fmla="*/ 170 h 258"/>
                  <a:gd name="T20" fmla="*/ 47 w 58"/>
                  <a:gd name="T21" fmla="*/ 214 h 258"/>
                  <a:gd name="T22" fmla="*/ 42 w 58"/>
                  <a:gd name="T23" fmla="*/ 243 h 258"/>
                  <a:gd name="T24" fmla="*/ 31 w 58"/>
                  <a:gd name="T25" fmla="*/ 258 h 258"/>
                  <a:gd name="T26" fmla="*/ 16 w 58"/>
                  <a:gd name="T27" fmla="*/ 255 h 258"/>
                  <a:gd name="T28" fmla="*/ 8 w 58"/>
                  <a:gd name="T29" fmla="*/ 232 h 258"/>
                  <a:gd name="T30" fmla="*/ 3 w 58"/>
                  <a:gd name="T31" fmla="*/ 198 h 258"/>
                  <a:gd name="T32" fmla="*/ 1 w 58"/>
                  <a:gd name="T33" fmla="*/ 161 h 258"/>
                  <a:gd name="T34" fmla="*/ 0 w 58"/>
                  <a:gd name="T35" fmla="*/ 104 h 258"/>
                  <a:gd name="T36" fmla="*/ 2 w 58"/>
                  <a:gd name="T37" fmla="*/ 64 h 258"/>
                  <a:gd name="T38" fmla="*/ 5 w 58"/>
                  <a:gd name="T39" fmla="*/ 29 h 258"/>
                  <a:gd name="T40" fmla="*/ 8 w 58"/>
                  <a:gd name="T41" fmla="*/ 17 h 25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8"/>
                  <a:gd name="T64" fmla="*/ 0 h 258"/>
                  <a:gd name="T65" fmla="*/ 58 w 58"/>
                  <a:gd name="T66" fmla="*/ 258 h 25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8" h="258">
                    <a:moveTo>
                      <a:pt x="8" y="17"/>
                    </a:moveTo>
                    <a:lnTo>
                      <a:pt x="16" y="6"/>
                    </a:lnTo>
                    <a:lnTo>
                      <a:pt x="24" y="2"/>
                    </a:lnTo>
                    <a:lnTo>
                      <a:pt x="32" y="0"/>
                    </a:lnTo>
                    <a:lnTo>
                      <a:pt x="42" y="3"/>
                    </a:lnTo>
                    <a:lnTo>
                      <a:pt x="53" y="17"/>
                    </a:lnTo>
                    <a:lnTo>
                      <a:pt x="58" y="42"/>
                    </a:lnTo>
                    <a:lnTo>
                      <a:pt x="58" y="79"/>
                    </a:lnTo>
                    <a:lnTo>
                      <a:pt x="57" y="115"/>
                    </a:lnTo>
                    <a:lnTo>
                      <a:pt x="52" y="170"/>
                    </a:lnTo>
                    <a:lnTo>
                      <a:pt x="47" y="214"/>
                    </a:lnTo>
                    <a:lnTo>
                      <a:pt x="42" y="243"/>
                    </a:lnTo>
                    <a:lnTo>
                      <a:pt x="31" y="258"/>
                    </a:lnTo>
                    <a:lnTo>
                      <a:pt x="16" y="255"/>
                    </a:lnTo>
                    <a:lnTo>
                      <a:pt x="8" y="232"/>
                    </a:lnTo>
                    <a:lnTo>
                      <a:pt x="3" y="198"/>
                    </a:lnTo>
                    <a:lnTo>
                      <a:pt x="1" y="161"/>
                    </a:lnTo>
                    <a:lnTo>
                      <a:pt x="0" y="104"/>
                    </a:lnTo>
                    <a:lnTo>
                      <a:pt x="2" y="64"/>
                    </a:lnTo>
                    <a:lnTo>
                      <a:pt x="5" y="29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6" name="Freeform 54"/>
              <p:cNvSpPr>
                <a:spLocks/>
              </p:cNvSpPr>
              <p:nvPr/>
            </p:nvSpPr>
            <p:spPr bwMode="auto">
              <a:xfrm>
                <a:off x="412" y="1640"/>
                <a:ext cx="53" cy="315"/>
              </a:xfrm>
              <a:custGeom>
                <a:avLst/>
                <a:gdLst>
                  <a:gd name="T0" fmla="*/ 37 w 53"/>
                  <a:gd name="T1" fmla="*/ 1 h 315"/>
                  <a:gd name="T2" fmla="*/ 49 w 53"/>
                  <a:gd name="T3" fmla="*/ 0 h 315"/>
                  <a:gd name="T4" fmla="*/ 53 w 53"/>
                  <a:gd name="T5" fmla="*/ 13 h 315"/>
                  <a:gd name="T6" fmla="*/ 47 w 53"/>
                  <a:gd name="T7" fmla="*/ 31 h 315"/>
                  <a:gd name="T8" fmla="*/ 37 w 53"/>
                  <a:gd name="T9" fmla="*/ 41 h 315"/>
                  <a:gd name="T10" fmla="*/ 29 w 53"/>
                  <a:gd name="T11" fmla="*/ 64 h 315"/>
                  <a:gd name="T12" fmla="*/ 20 w 53"/>
                  <a:gd name="T13" fmla="*/ 96 h 315"/>
                  <a:gd name="T14" fmla="*/ 16 w 53"/>
                  <a:gd name="T15" fmla="*/ 126 h 315"/>
                  <a:gd name="T16" fmla="*/ 13 w 53"/>
                  <a:gd name="T17" fmla="*/ 176 h 315"/>
                  <a:gd name="T18" fmla="*/ 16 w 53"/>
                  <a:gd name="T19" fmla="*/ 223 h 315"/>
                  <a:gd name="T20" fmla="*/ 21 w 53"/>
                  <a:gd name="T21" fmla="*/ 245 h 315"/>
                  <a:gd name="T22" fmla="*/ 17 w 53"/>
                  <a:gd name="T23" fmla="*/ 268 h 315"/>
                  <a:gd name="T24" fmla="*/ 13 w 53"/>
                  <a:gd name="T25" fmla="*/ 286 h 315"/>
                  <a:gd name="T26" fmla="*/ 15 w 53"/>
                  <a:gd name="T27" fmla="*/ 315 h 315"/>
                  <a:gd name="T28" fmla="*/ 9 w 53"/>
                  <a:gd name="T29" fmla="*/ 313 h 315"/>
                  <a:gd name="T30" fmla="*/ 3 w 53"/>
                  <a:gd name="T31" fmla="*/ 289 h 315"/>
                  <a:gd name="T32" fmla="*/ 0 w 53"/>
                  <a:gd name="T33" fmla="*/ 268 h 315"/>
                  <a:gd name="T34" fmla="*/ 8 w 53"/>
                  <a:gd name="T35" fmla="*/ 241 h 315"/>
                  <a:gd name="T36" fmla="*/ 5 w 53"/>
                  <a:gd name="T37" fmla="*/ 215 h 315"/>
                  <a:gd name="T38" fmla="*/ 3 w 53"/>
                  <a:gd name="T39" fmla="*/ 174 h 315"/>
                  <a:gd name="T40" fmla="*/ 3 w 53"/>
                  <a:gd name="T41" fmla="*/ 124 h 315"/>
                  <a:gd name="T42" fmla="*/ 8 w 53"/>
                  <a:gd name="T43" fmla="*/ 70 h 315"/>
                  <a:gd name="T44" fmla="*/ 16 w 53"/>
                  <a:gd name="T45" fmla="*/ 31 h 315"/>
                  <a:gd name="T46" fmla="*/ 25 w 53"/>
                  <a:gd name="T47" fmla="*/ 10 h 315"/>
                  <a:gd name="T48" fmla="*/ 37 w 53"/>
                  <a:gd name="T49" fmla="*/ 1 h 31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"/>
                  <a:gd name="T76" fmla="*/ 0 h 315"/>
                  <a:gd name="T77" fmla="*/ 53 w 53"/>
                  <a:gd name="T78" fmla="*/ 315 h 31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" h="315">
                    <a:moveTo>
                      <a:pt x="37" y="1"/>
                    </a:moveTo>
                    <a:lnTo>
                      <a:pt x="49" y="0"/>
                    </a:lnTo>
                    <a:lnTo>
                      <a:pt x="53" y="13"/>
                    </a:lnTo>
                    <a:lnTo>
                      <a:pt x="47" y="31"/>
                    </a:lnTo>
                    <a:lnTo>
                      <a:pt x="37" y="41"/>
                    </a:lnTo>
                    <a:lnTo>
                      <a:pt x="29" y="64"/>
                    </a:lnTo>
                    <a:lnTo>
                      <a:pt x="20" y="96"/>
                    </a:lnTo>
                    <a:lnTo>
                      <a:pt x="16" y="126"/>
                    </a:lnTo>
                    <a:lnTo>
                      <a:pt x="13" y="176"/>
                    </a:lnTo>
                    <a:lnTo>
                      <a:pt x="16" y="223"/>
                    </a:lnTo>
                    <a:lnTo>
                      <a:pt x="21" y="245"/>
                    </a:lnTo>
                    <a:lnTo>
                      <a:pt x="17" y="268"/>
                    </a:lnTo>
                    <a:lnTo>
                      <a:pt x="13" y="286"/>
                    </a:lnTo>
                    <a:lnTo>
                      <a:pt x="15" y="315"/>
                    </a:lnTo>
                    <a:lnTo>
                      <a:pt x="9" y="313"/>
                    </a:lnTo>
                    <a:lnTo>
                      <a:pt x="3" y="289"/>
                    </a:lnTo>
                    <a:lnTo>
                      <a:pt x="0" y="268"/>
                    </a:lnTo>
                    <a:lnTo>
                      <a:pt x="8" y="241"/>
                    </a:lnTo>
                    <a:lnTo>
                      <a:pt x="5" y="215"/>
                    </a:lnTo>
                    <a:lnTo>
                      <a:pt x="3" y="174"/>
                    </a:lnTo>
                    <a:lnTo>
                      <a:pt x="3" y="124"/>
                    </a:lnTo>
                    <a:lnTo>
                      <a:pt x="8" y="70"/>
                    </a:lnTo>
                    <a:lnTo>
                      <a:pt x="16" y="31"/>
                    </a:lnTo>
                    <a:lnTo>
                      <a:pt x="25" y="10"/>
                    </a:lnTo>
                    <a:lnTo>
                      <a:pt x="37" y="1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7" name="Freeform 55"/>
              <p:cNvSpPr>
                <a:spLocks/>
              </p:cNvSpPr>
              <p:nvPr/>
            </p:nvSpPr>
            <p:spPr bwMode="auto">
              <a:xfrm>
                <a:off x="484" y="1647"/>
                <a:ext cx="53" cy="301"/>
              </a:xfrm>
              <a:custGeom>
                <a:avLst/>
                <a:gdLst>
                  <a:gd name="T0" fmla="*/ 1 w 53"/>
                  <a:gd name="T1" fmla="*/ 0 h 301"/>
                  <a:gd name="T2" fmla="*/ 22 w 53"/>
                  <a:gd name="T3" fmla="*/ 0 h 301"/>
                  <a:gd name="T4" fmla="*/ 37 w 53"/>
                  <a:gd name="T5" fmla="*/ 23 h 301"/>
                  <a:gd name="T6" fmla="*/ 53 w 53"/>
                  <a:gd name="T7" fmla="*/ 89 h 301"/>
                  <a:gd name="T8" fmla="*/ 53 w 53"/>
                  <a:gd name="T9" fmla="*/ 164 h 301"/>
                  <a:gd name="T10" fmla="*/ 45 w 53"/>
                  <a:gd name="T11" fmla="*/ 228 h 301"/>
                  <a:gd name="T12" fmla="*/ 53 w 53"/>
                  <a:gd name="T13" fmla="*/ 250 h 301"/>
                  <a:gd name="T14" fmla="*/ 53 w 53"/>
                  <a:gd name="T15" fmla="*/ 280 h 301"/>
                  <a:gd name="T16" fmla="*/ 45 w 53"/>
                  <a:gd name="T17" fmla="*/ 301 h 301"/>
                  <a:gd name="T18" fmla="*/ 35 w 53"/>
                  <a:gd name="T19" fmla="*/ 282 h 301"/>
                  <a:gd name="T20" fmla="*/ 30 w 53"/>
                  <a:gd name="T21" fmla="*/ 253 h 301"/>
                  <a:gd name="T22" fmla="*/ 18 w 53"/>
                  <a:gd name="T23" fmla="*/ 231 h 301"/>
                  <a:gd name="T24" fmla="*/ 31 w 53"/>
                  <a:gd name="T25" fmla="*/ 211 h 301"/>
                  <a:gd name="T26" fmla="*/ 39 w 53"/>
                  <a:gd name="T27" fmla="*/ 164 h 301"/>
                  <a:gd name="T28" fmla="*/ 39 w 53"/>
                  <a:gd name="T29" fmla="*/ 119 h 301"/>
                  <a:gd name="T30" fmla="*/ 31 w 53"/>
                  <a:gd name="T31" fmla="*/ 75 h 301"/>
                  <a:gd name="T32" fmla="*/ 16 w 53"/>
                  <a:gd name="T33" fmla="*/ 42 h 301"/>
                  <a:gd name="T34" fmla="*/ 0 w 53"/>
                  <a:gd name="T35" fmla="*/ 26 h 301"/>
                  <a:gd name="T36" fmla="*/ 1 w 53"/>
                  <a:gd name="T37" fmla="*/ 0 h 30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01"/>
                  <a:gd name="T59" fmla="*/ 53 w 53"/>
                  <a:gd name="T60" fmla="*/ 301 h 30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01">
                    <a:moveTo>
                      <a:pt x="1" y="0"/>
                    </a:moveTo>
                    <a:lnTo>
                      <a:pt x="22" y="0"/>
                    </a:lnTo>
                    <a:lnTo>
                      <a:pt x="37" y="23"/>
                    </a:lnTo>
                    <a:lnTo>
                      <a:pt x="53" y="89"/>
                    </a:lnTo>
                    <a:lnTo>
                      <a:pt x="53" y="164"/>
                    </a:lnTo>
                    <a:lnTo>
                      <a:pt x="45" y="228"/>
                    </a:lnTo>
                    <a:lnTo>
                      <a:pt x="53" y="250"/>
                    </a:lnTo>
                    <a:lnTo>
                      <a:pt x="53" y="280"/>
                    </a:lnTo>
                    <a:lnTo>
                      <a:pt x="45" y="301"/>
                    </a:lnTo>
                    <a:lnTo>
                      <a:pt x="35" y="282"/>
                    </a:lnTo>
                    <a:lnTo>
                      <a:pt x="30" y="253"/>
                    </a:lnTo>
                    <a:lnTo>
                      <a:pt x="18" y="231"/>
                    </a:lnTo>
                    <a:lnTo>
                      <a:pt x="31" y="211"/>
                    </a:lnTo>
                    <a:lnTo>
                      <a:pt x="39" y="164"/>
                    </a:lnTo>
                    <a:lnTo>
                      <a:pt x="39" y="119"/>
                    </a:lnTo>
                    <a:lnTo>
                      <a:pt x="31" y="75"/>
                    </a:lnTo>
                    <a:lnTo>
                      <a:pt x="16" y="42"/>
                    </a:lnTo>
                    <a:lnTo>
                      <a:pt x="0" y="2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8" name="Freeform 56"/>
              <p:cNvSpPr>
                <a:spLocks/>
              </p:cNvSpPr>
              <p:nvPr/>
            </p:nvSpPr>
            <p:spPr bwMode="auto">
              <a:xfrm>
                <a:off x="433" y="1846"/>
                <a:ext cx="54" cy="362"/>
              </a:xfrm>
              <a:custGeom>
                <a:avLst/>
                <a:gdLst>
                  <a:gd name="T0" fmla="*/ 5 w 54"/>
                  <a:gd name="T1" fmla="*/ 0 h 362"/>
                  <a:gd name="T2" fmla="*/ 12 w 54"/>
                  <a:gd name="T3" fmla="*/ 15 h 362"/>
                  <a:gd name="T4" fmla="*/ 14 w 54"/>
                  <a:gd name="T5" fmla="*/ 30 h 362"/>
                  <a:gd name="T6" fmla="*/ 17 w 54"/>
                  <a:gd name="T7" fmla="*/ 82 h 362"/>
                  <a:gd name="T8" fmla="*/ 18 w 54"/>
                  <a:gd name="T9" fmla="*/ 117 h 362"/>
                  <a:gd name="T10" fmla="*/ 18 w 54"/>
                  <a:gd name="T11" fmla="*/ 177 h 362"/>
                  <a:gd name="T12" fmla="*/ 17 w 54"/>
                  <a:gd name="T13" fmla="*/ 234 h 362"/>
                  <a:gd name="T14" fmla="*/ 15 w 54"/>
                  <a:gd name="T15" fmla="*/ 280 h 362"/>
                  <a:gd name="T16" fmla="*/ 13 w 54"/>
                  <a:gd name="T17" fmla="*/ 294 h 362"/>
                  <a:gd name="T18" fmla="*/ 26 w 54"/>
                  <a:gd name="T19" fmla="*/ 301 h 362"/>
                  <a:gd name="T20" fmla="*/ 37 w 54"/>
                  <a:gd name="T21" fmla="*/ 310 h 362"/>
                  <a:gd name="T22" fmla="*/ 52 w 54"/>
                  <a:gd name="T23" fmla="*/ 329 h 362"/>
                  <a:gd name="T24" fmla="*/ 54 w 54"/>
                  <a:gd name="T25" fmla="*/ 336 h 362"/>
                  <a:gd name="T26" fmla="*/ 53 w 54"/>
                  <a:gd name="T27" fmla="*/ 350 h 362"/>
                  <a:gd name="T28" fmla="*/ 45 w 54"/>
                  <a:gd name="T29" fmla="*/ 362 h 362"/>
                  <a:gd name="T30" fmla="*/ 42 w 54"/>
                  <a:gd name="T31" fmla="*/ 355 h 362"/>
                  <a:gd name="T32" fmla="*/ 40 w 54"/>
                  <a:gd name="T33" fmla="*/ 340 h 362"/>
                  <a:gd name="T34" fmla="*/ 33 w 54"/>
                  <a:gd name="T35" fmla="*/ 328 h 362"/>
                  <a:gd name="T36" fmla="*/ 20 w 54"/>
                  <a:gd name="T37" fmla="*/ 314 h 362"/>
                  <a:gd name="T38" fmla="*/ 12 w 54"/>
                  <a:gd name="T39" fmla="*/ 310 h 362"/>
                  <a:gd name="T40" fmla="*/ 3 w 54"/>
                  <a:gd name="T41" fmla="*/ 310 h 362"/>
                  <a:gd name="T42" fmla="*/ 3 w 54"/>
                  <a:gd name="T43" fmla="*/ 299 h 362"/>
                  <a:gd name="T44" fmla="*/ 7 w 54"/>
                  <a:gd name="T45" fmla="*/ 286 h 362"/>
                  <a:gd name="T46" fmla="*/ 12 w 54"/>
                  <a:gd name="T47" fmla="*/ 245 h 362"/>
                  <a:gd name="T48" fmla="*/ 13 w 54"/>
                  <a:gd name="T49" fmla="*/ 203 h 362"/>
                  <a:gd name="T50" fmla="*/ 12 w 54"/>
                  <a:gd name="T51" fmla="*/ 165 h 362"/>
                  <a:gd name="T52" fmla="*/ 12 w 54"/>
                  <a:gd name="T53" fmla="*/ 117 h 362"/>
                  <a:gd name="T54" fmla="*/ 9 w 54"/>
                  <a:gd name="T55" fmla="*/ 76 h 362"/>
                  <a:gd name="T56" fmla="*/ 4 w 54"/>
                  <a:gd name="T57" fmla="*/ 46 h 362"/>
                  <a:gd name="T58" fmla="*/ 0 w 54"/>
                  <a:gd name="T59" fmla="*/ 18 h 362"/>
                  <a:gd name="T60" fmla="*/ 1 w 54"/>
                  <a:gd name="T61" fmla="*/ 8 h 362"/>
                  <a:gd name="T62" fmla="*/ 5 w 54"/>
                  <a:gd name="T63" fmla="*/ 0 h 36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4"/>
                  <a:gd name="T97" fmla="*/ 0 h 362"/>
                  <a:gd name="T98" fmla="*/ 54 w 54"/>
                  <a:gd name="T99" fmla="*/ 362 h 36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4" h="362">
                    <a:moveTo>
                      <a:pt x="5" y="0"/>
                    </a:moveTo>
                    <a:lnTo>
                      <a:pt x="12" y="15"/>
                    </a:lnTo>
                    <a:lnTo>
                      <a:pt x="14" y="30"/>
                    </a:lnTo>
                    <a:lnTo>
                      <a:pt x="17" y="82"/>
                    </a:lnTo>
                    <a:lnTo>
                      <a:pt x="18" y="117"/>
                    </a:lnTo>
                    <a:lnTo>
                      <a:pt x="18" y="177"/>
                    </a:lnTo>
                    <a:lnTo>
                      <a:pt x="17" y="234"/>
                    </a:lnTo>
                    <a:lnTo>
                      <a:pt x="15" y="280"/>
                    </a:lnTo>
                    <a:lnTo>
                      <a:pt x="13" y="294"/>
                    </a:lnTo>
                    <a:lnTo>
                      <a:pt x="26" y="301"/>
                    </a:lnTo>
                    <a:lnTo>
                      <a:pt x="37" y="310"/>
                    </a:lnTo>
                    <a:lnTo>
                      <a:pt x="52" y="329"/>
                    </a:lnTo>
                    <a:lnTo>
                      <a:pt x="54" y="336"/>
                    </a:lnTo>
                    <a:lnTo>
                      <a:pt x="53" y="350"/>
                    </a:lnTo>
                    <a:lnTo>
                      <a:pt x="45" y="362"/>
                    </a:lnTo>
                    <a:lnTo>
                      <a:pt x="42" y="355"/>
                    </a:lnTo>
                    <a:lnTo>
                      <a:pt x="40" y="340"/>
                    </a:lnTo>
                    <a:lnTo>
                      <a:pt x="33" y="328"/>
                    </a:lnTo>
                    <a:lnTo>
                      <a:pt x="20" y="314"/>
                    </a:lnTo>
                    <a:lnTo>
                      <a:pt x="12" y="310"/>
                    </a:lnTo>
                    <a:lnTo>
                      <a:pt x="3" y="310"/>
                    </a:lnTo>
                    <a:lnTo>
                      <a:pt x="3" y="299"/>
                    </a:lnTo>
                    <a:lnTo>
                      <a:pt x="7" y="286"/>
                    </a:lnTo>
                    <a:lnTo>
                      <a:pt x="12" y="245"/>
                    </a:lnTo>
                    <a:lnTo>
                      <a:pt x="13" y="203"/>
                    </a:lnTo>
                    <a:lnTo>
                      <a:pt x="12" y="165"/>
                    </a:lnTo>
                    <a:lnTo>
                      <a:pt x="12" y="117"/>
                    </a:lnTo>
                    <a:lnTo>
                      <a:pt x="9" y="76"/>
                    </a:lnTo>
                    <a:lnTo>
                      <a:pt x="4" y="46"/>
                    </a:lnTo>
                    <a:lnTo>
                      <a:pt x="0" y="18"/>
                    </a:lnTo>
                    <a:lnTo>
                      <a:pt x="1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9" name="Freeform 57"/>
              <p:cNvSpPr>
                <a:spLocks/>
              </p:cNvSpPr>
              <p:nvPr/>
            </p:nvSpPr>
            <p:spPr bwMode="auto">
              <a:xfrm>
                <a:off x="466" y="1846"/>
                <a:ext cx="56" cy="326"/>
              </a:xfrm>
              <a:custGeom>
                <a:avLst/>
                <a:gdLst>
                  <a:gd name="T0" fmla="*/ 0 w 56"/>
                  <a:gd name="T1" fmla="*/ 26 h 326"/>
                  <a:gd name="T2" fmla="*/ 0 w 56"/>
                  <a:gd name="T3" fmla="*/ 5 h 326"/>
                  <a:gd name="T4" fmla="*/ 6 w 56"/>
                  <a:gd name="T5" fmla="*/ 0 h 326"/>
                  <a:gd name="T6" fmla="*/ 15 w 56"/>
                  <a:gd name="T7" fmla="*/ 0 h 326"/>
                  <a:gd name="T8" fmla="*/ 22 w 56"/>
                  <a:gd name="T9" fmla="*/ 12 h 326"/>
                  <a:gd name="T10" fmla="*/ 23 w 56"/>
                  <a:gd name="T11" fmla="*/ 23 h 326"/>
                  <a:gd name="T12" fmla="*/ 22 w 56"/>
                  <a:gd name="T13" fmla="*/ 46 h 326"/>
                  <a:gd name="T14" fmla="*/ 17 w 56"/>
                  <a:gd name="T15" fmla="*/ 76 h 326"/>
                  <a:gd name="T16" fmla="*/ 15 w 56"/>
                  <a:gd name="T17" fmla="*/ 121 h 326"/>
                  <a:gd name="T18" fmla="*/ 14 w 56"/>
                  <a:gd name="T19" fmla="*/ 151 h 326"/>
                  <a:gd name="T20" fmla="*/ 14 w 56"/>
                  <a:gd name="T21" fmla="*/ 156 h 326"/>
                  <a:gd name="T22" fmla="*/ 16 w 56"/>
                  <a:gd name="T23" fmla="*/ 198 h 326"/>
                  <a:gd name="T24" fmla="*/ 19 w 56"/>
                  <a:gd name="T25" fmla="*/ 221 h 326"/>
                  <a:gd name="T26" fmla="*/ 22 w 56"/>
                  <a:gd name="T27" fmla="*/ 240 h 326"/>
                  <a:gd name="T28" fmla="*/ 21 w 56"/>
                  <a:gd name="T29" fmla="*/ 248 h 326"/>
                  <a:gd name="T30" fmla="*/ 29 w 56"/>
                  <a:gd name="T31" fmla="*/ 271 h 326"/>
                  <a:gd name="T32" fmla="*/ 38 w 56"/>
                  <a:gd name="T33" fmla="*/ 285 h 326"/>
                  <a:gd name="T34" fmla="*/ 48 w 56"/>
                  <a:gd name="T35" fmla="*/ 297 h 326"/>
                  <a:gd name="T36" fmla="*/ 56 w 56"/>
                  <a:gd name="T37" fmla="*/ 303 h 326"/>
                  <a:gd name="T38" fmla="*/ 56 w 56"/>
                  <a:gd name="T39" fmla="*/ 314 h 326"/>
                  <a:gd name="T40" fmla="*/ 52 w 56"/>
                  <a:gd name="T41" fmla="*/ 323 h 326"/>
                  <a:gd name="T42" fmla="*/ 41 w 56"/>
                  <a:gd name="T43" fmla="*/ 326 h 326"/>
                  <a:gd name="T44" fmla="*/ 33 w 56"/>
                  <a:gd name="T45" fmla="*/ 320 h 326"/>
                  <a:gd name="T46" fmla="*/ 33 w 56"/>
                  <a:gd name="T47" fmla="*/ 312 h 326"/>
                  <a:gd name="T48" fmla="*/ 27 w 56"/>
                  <a:gd name="T49" fmla="*/ 285 h 326"/>
                  <a:gd name="T50" fmla="*/ 16 w 56"/>
                  <a:gd name="T51" fmla="*/ 270 h 326"/>
                  <a:gd name="T52" fmla="*/ 8 w 56"/>
                  <a:gd name="T53" fmla="*/ 254 h 326"/>
                  <a:gd name="T54" fmla="*/ 2 w 56"/>
                  <a:gd name="T55" fmla="*/ 246 h 326"/>
                  <a:gd name="T56" fmla="*/ 4 w 56"/>
                  <a:gd name="T57" fmla="*/ 236 h 326"/>
                  <a:gd name="T58" fmla="*/ 7 w 56"/>
                  <a:gd name="T59" fmla="*/ 209 h 326"/>
                  <a:gd name="T60" fmla="*/ 7 w 56"/>
                  <a:gd name="T61" fmla="*/ 159 h 326"/>
                  <a:gd name="T62" fmla="*/ 6 w 56"/>
                  <a:gd name="T63" fmla="*/ 123 h 326"/>
                  <a:gd name="T64" fmla="*/ 6 w 56"/>
                  <a:gd name="T65" fmla="*/ 88 h 326"/>
                  <a:gd name="T66" fmla="*/ 5 w 56"/>
                  <a:gd name="T67" fmla="*/ 49 h 326"/>
                  <a:gd name="T68" fmla="*/ 0 w 56"/>
                  <a:gd name="T69" fmla="*/ 26 h 32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6"/>
                  <a:gd name="T106" fmla="*/ 0 h 326"/>
                  <a:gd name="T107" fmla="*/ 56 w 56"/>
                  <a:gd name="T108" fmla="*/ 326 h 32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6" h="326">
                    <a:moveTo>
                      <a:pt x="0" y="26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15" y="0"/>
                    </a:lnTo>
                    <a:lnTo>
                      <a:pt x="22" y="12"/>
                    </a:lnTo>
                    <a:lnTo>
                      <a:pt x="23" y="23"/>
                    </a:lnTo>
                    <a:lnTo>
                      <a:pt x="22" y="46"/>
                    </a:lnTo>
                    <a:lnTo>
                      <a:pt x="17" y="76"/>
                    </a:lnTo>
                    <a:lnTo>
                      <a:pt x="15" y="121"/>
                    </a:lnTo>
                    <a:lnTo>
                      <a:pt x="14" y="151"/>
                    </a:lnTo>
                    <a:lnTo>
                      <a:pt x="14" y="156"/>
                    </a:lnTo>
                    <a:lnTo>
                      <a:pt x="16" y="198"/>
                    </a:lnTo>
                    <a:lnTo>
                      <a:pt x="19" y="221"/>
                    </a:lnTo>
                    <a:lnTo>
                      <a:pt x="22" y="240"/>
                    </a:lnTo>
                    <a:lnTo>
                      <a:pt x="21" y="248"/>
                    </a:lnTo>
                    <a:lnTo>
                      <a:pt x="29" y="271"/>
                    </a:lnTo>
                    <a:lnTo>
                      <a:pt x="38" y="285"/>
                    </a:lnTo>
                    <a:lnTo>
                      <a:pt x="48" y="297"/>
                    </a:lnTo>
                    <a:lnTo>
                      <a:pt x="56" y="303"/>
                    </a:lnTo>
                    <a:lnTo>
                      <a:pt x="56" y="314"/>
                    </a:lnTo>
                    <a:lnTo>
                      <a:pt x="52" y="323"/>
                    </a:lnTo>
                    <a:lnTo>
                      <a:pt x="41" y="326"/>
                    </a:lnTo>
                    <a:lnTo>
                      <a:pt x="33" y="320"/>
                    </a:lnTo>
                    <a:lnTo>
                      <a:pt x="33" y="312"/>
                    </a:lnTo>
                    <a:lnTo>
                      <a:pt x="27" y="285"/>
                    </a:lnTo>
                    <a:lnTo>
                      <a:pt x="16" y="270"/>
                    </a:lnTo>
                    <a:lnTo>
                      <a:pt x="8" y="254"/>
                    </a:lnTo>
                    <a:lnTo>
                      <a:pt x="2" y="246"/>
                    </a:lnTo>
                    <a:lnTo>
                      <a:pt x="4" y="236"/>
                    </a:lnTo>
                    <a:lnTo>
                      <a:pt x="7" y="209"/>
                    </a:lnTo>
                    <a:lnTo>
                      <a:pt x="7" y="159"/>
                    </a:lnTo>
                    <a:lnTo>
                      <a:pt x="6" y="123"/>
                    </a:lnTo>
                    <a:lnTo>
                      <a:pt x="6" y="88"/>
                    </a:lnTo>
                    <a:lnTo>
                      <a:pt x="5" y="49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1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8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nimBg="1" autoUpdateAnimBg="0"/>
      <p:bldP spid="16388" grpId="0" animBg="1" autoUpdateAnimBg="0"/>
      <p:bldP spid="16389" grpId="0" animBg="1" autoUpdateAnimBg="0"/>
      <p:bldP spid="16390" grpId="0" animBg="1" autoUpdateAnimBg="0"/>
      <p:bldP spid="16391" grpId="0" autoUpdateAnimBg="0"/>
      <p:bldP spid="16392" grpId="0" autoUpdateAnimBg="0"/>
      <p:bldP spid="16393" grpId="0" autoUpdateAnimBg="0"/>
      <p:bldP spid="16394" grpId="0" autoUpdateAnimBg="0"/>
      <p:bldP spid="16395" grpId="0" animBg="1"/>
      <p:bldP spid="16396" grpId="0" animBg="1"/>
      <p:bldP spid="16397" grpId="0" animBg="1"/>
      <p:bldP spid="163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55750" y="4692650"/>
            <a:ext cx="2573338" cy="1822450"/>
            <a:chOff x="2813" y="1226"/>
            <a:chExt cx="2444" cy="1730"/>
          </a:xfrm>
        </p:grpSpPr>
        <p:sp>
          <p:nvSpPr>
            <p:cNvPr id="10267" name="Freeform 3"/>
            <p:cNvSpPr>
              <a:spLocks/>
            </p:cNvSpPr>
            <p:nvPr/>
          </p:nvSpPr>
          <p:spPr bwMode="auto">
            <a:xfrm>
              <a:off x="4207" y="2069"/>
              <a:ext cx="1050" cy="887"/>
            </a:xfrm>
            <a:custGeom>
              <a:avLst/>
              <a:gdLst>
                <a:gd name="T0" fmla="*/ 1998 w 3150"/>
                <a:gd name="T1" fmla="*/ 21 h 2662"/>
                <a:gd name="T2" fmla="*/ 1958 w 3150"/>
                <a:gd name="T3" fmla="*/ 51 h 2662"/>
                <a:gd name="T4" fmla="*/ 1933 w 3150"/>
                <a:gd name="T5" fmla="*/ 95 h 2662"/>
                <a:gd name="T6" fmla="*/ 1911 w 3150"/>
                <a:gd name="T7" fmla="*/ 225 h 2662"/>
                <a:gd name="T8" fmla="*/ 1961 w 3150"/>
                <a:gd name="T9" fmla="*/ 371 h 2662"/>
                <a:gd name="T10" fmla="*/ 2065 w 3150"/>
                <a:gd name="T11" fmla="*/ 580 h 2662"/>
                <a:gd name="T12" fmla="*/ 2065 w 3150"/>
                <a:gd name="T13" fmla="*/ 724 h 2662"/>
                <a:gd name="T14" fmla="*/ 2037 w 3150"/>
                <a:gd name="T15" fmla="*/ 828 h 2662"/>
                <a:gd name="T16" fmla="*/ 2004 w 3150"/>
                <a:gd name="T17" fmla="*/ 879 h 2662"/>
                <a:gd name="T18" fmla="*/ 1891 w 3150"/>
                <a:gd name="T19" fmla="*/ 964 h 2662"/>
                <a:gd name="T20" fmla="*/ 1757 w 3150"/>
                <a:gd name="T21" fmla="*/ 998 h 2662"/>
                <a:gd name="T22" fmla="*/ 1640 w 3150"/>
                <a:gd name="T23" fmla="*/ 988 h 2662"/>
                <a:gd name="T24" fmla="*/ 1470 w 3150"/>
                <a:gd name="T25" fmla="*/ 913 h 2662"/>
                <a:gd name="T26" fmla="*/ 1363 w 3150"/>
                <a:gd name="T27" fmla="*/ 770 h 2662"/>
                <a:gd name="T28" fmla="*/ 1323 w 3150"/>
                <a:gd name="T29" fmla="*/ 651 h 2662"/>
                <a:gd name="T30" fmla="*/ 1327 w 3150"/>
                <a:gd name="T31" fmla="*/ 535 h 2662"/>
                <a:gd name="T32" fmla="*/ 1347 w 3150"/>
                <a:gd name="T33" fmla="*/ 459 h 2662"/>
                <a:gd name="T34" fmla="*/ 1440 w 3150"/>
                <a:gd name="T35" fmla="*/ 335 h 2662"/>
                <a:gd name="T36" fmla="*/ 1470 w 3150"/>
                <a:gd name="T37" fmla="*/ 222 h 2662"/>
                <a:gd name="T38" fmla="*/ 1458 w 3150"/>
                <a:gd name="T39" fmla="*/ 103 h 2662"/>
                <a:gd name="T40" fmla="*/ 1418 w 3150"/>
                <a:gd name="T41" fmla="*/ 55 h 2662"/>
                <a:gd name="T42" fmla="*/ 1351 w 3150"/>
                <a:gd name="T43" fmla="*/ 33 h 2662"/>
                <a:gd name="T44" fmla="*/ 607 w 3150"/>
                <a:gd name="T45" fmla="*/ 532 h 2662"/>
                <a:gd name="T46" fmla="*/ 619 w 3150"/>
                <a:gd name="T47" fmla="*/ 967 h 2662"/>
                <a:gd name="T48" fmla="*/ 595 w 3150"/>
                <a:gd name="T49" fmla="*/ 1026 h 2662"/>
                <a:gd name="T50" fmla="*/ 510 w 3150"/>
                <a:gd name="T51" fmla="*/ 1083 h 2662"/>
                <a:gd name="T52" fmla="*/ 454 w 3150"/>
                <a:gd name="T53" fmla="*/ 1098 h 2662"/>
                <a:gd name="T54" fmla="*/ 217 w 3150"/>
                <a:gd name="T55" fmla="*/ 1113 h 2662"/>
                <a:gd name="T56" fmla="*/ 88 w 3150"/>
                <a:gd name="T57" fmla="*/ 1174 h 2662"/>
                <a:gd name="T58" fmla="*/ 27 w 3150"/>
                <a:gd name="T59" fmla="*/ 1268 h 2662"/>
                <a:gd name="T60" fmla="*/ 0 w 3150"/>
                <a:gd name="T61" fmla="*/ 1515 h 2662"/>
                <a:gd name="T62" fmla="*/ 27 w 3150"/>
                <a:gd name="T63" fmla="*/ 1685 h 2662"/>
                <a:gd name="T64" fmla="*/ 88 w 3150"/>
                <a:gd name="T65" fmla="*/ 1759 h 2662"/>
                <a:gd name="T66" fmla="*/ 192 w 3150"/>
                <a:gd name="T67" fmla="*/ 1810 h 2662"/>
                <a:gd name="T68" fmla="*/ 243 w 3150"/>
                <a:gd name="T69" fmla="*/ 1816 h 2662"/>
                <a:gd name="T70" fmla="*/ 534 w 3150"/>
                <a:gd name="T71" fmla="*/ 1779 h 2662"/>
                <a:gd name="T72" fmla="*/ 692 w 3150"/>
                <a:gd name="T73" fmla="*/ 1807 h 2662"/>
                <a:gd name="T74" fmla="*/ 775 w 3150"/>
                <a:gd name="T75" fmla="*/ 1862 h 2662"/>
                <a:gd name="T76" fmla="*/ 821 w 3150"/>
                <a:gd name="T77" fmla="*/ 1989 h 2662"/>
                <a:gd name="T78" fmla="*/ 803 w 3150"/>
                <a:gd name="T79" fmla="*/ 2662 h 2662"/>
                <a:gd name="T80" fmla="*/ 3150 w 3150"/>
                <a:gd name="T81" fmla="*/ 180 h 2662"/>
                <a:gd name="T82" fmla="*/ 2366 w 3150"/>
                <a:gd name="T83" fmla="*/ 0 h 26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50"/>
                <a:gd name="T127" fmla="*/ 0 h 2662"/>
                <a:gd name="T128" fmla="*/ 3150 w 3150"/>
                <a:gd name="T129" fmla="*/ 2662 h 26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50" h="2662">
                  <a:moveTo>
                    <a:pt x="2058" y="3"/>
                  </a:moveTo>
                  <a:lnTo>
                    <a:pt x="1998" y="21"/>
                  </a:lnTo>
                  <a:lnTo>
                    <a:pt x="1976" y="33"/>
                  </a:lnTo>
                  <a:lnTo>
                    <a:pt x="1958" y="51"/>
                  </a:lnTo>
                  <a:lnTo>
                    <a:pt x="1943" y="73"/>
                  </a:lnTo>
                  <a:lnTo>
                    <a:pt x="1933" y="95"/>
                  </a:lnTo>
                  <a:lnTo>
                    <a:pt x="1911" y="186"/>
                  </a:lnTo>
                  <a:lnTo>
                    <a:pt x="1911" y="225"/>
                  </a:lnTo>
                  <a:lnTo>
                    <a:pt x="1931" y="299"/>
                  </a:lnTo>
                  <a:lnTo>
                    <a:pt x="1961" y="371"/>
                  </a:lnTo>
                  <a:lnTo>
                    <a:pt x="2046" y="517"/>
                  </a:lnTo>
                  <a:lnTo>
                    <a:pt x="2065" y="580"/>
                  </a:lnTo>
                  <a:lnTo>
                    <a:pt x="2071" y="651"/>
                  </a:lnTo>
                  <a:lnTo>
                    <a:pt x="2065" y="724"/>
                  </a:lnTo>
                  <a:lnTo>
                    <a:pt x="2049" y="794"/>
                  </a:lnTo>
                  <a:lnTo>
                    <a:pt x="2037" y="828"/>
                  </a:lnTo>
                  <a:lnTo>
                    <a:pt x="2022" y="855"/>
                  </a:lnTo>
                  <a:lnTo>
                    <a:pt x="2004" y="879"/>
                  </a:lnTo>
                  <a:lnTo>
                    <a:pt x="1952" y="927"/>
                  </a:lnTo>
                  <a:lnTo>
                    <a:pt x="1891" y="964"/>
                  </a:lnTo>
                  <a:lnTo>
                    <a:pt x="1824" y="988"/>
                  </a:lnTo>
                  <a:lnTo>
                    <a:pt x="1757" y="998"/>
                  </a:lnTo>
                  <a:lnTo>
                    <a:pt x="1680" y="994"/>
                  </a:lnTo>
                  <a:lnTo>
                    <a:pt x="1640" y="988"/>
                  </a:lnTo>
                  <a:lnTo>
                    <a:pt x="1527" y="952"/>
                  </a:lnTo>
                  <a:lnTo>
                    <a:pt x="1470" y="913"/>
                  </a:lnTo>
                  <a:lnTo>
                    <a:pt x="1421" y="861"/>
                  </a:lnTo>
                  <a:lnTo>
                    <a:pt x="1363" y="770"/>
                  </a:lnTo>
                  <a:lnTo>
                    <a:pt x="1329" y="681"/>
                  </a:lnTo>
                  <a:lnTo>
                    <a:pt x="1323" y="651"/>
                  </a:lnTo>
                  <a:lnTo>
                    <a:pt x="1321" y="594"/>
                  </a:lnTo>
                  <a:lnTo>
                    <a:pt x="1327" y="535"/>
                  </a:lnTo>
                  <a:lnTo>
                    <a:pt x="1339" y="483"/>
                  </a:lnTo>
                  <a:lnTo>
                    <a:pt x="1347" y="459"/>
                  </a:lnTo>
                  <a:lnTo>
                    <a:pt x="1361" y="438"/>
                  </a:lnTo>
                  <a:lnTo>
                    <a:pt x="1440" y="335"/>
                  </a:lnTo>
                  <a:lnTo>
                    <a:pt x="1448" y="313"/>
                  </a:lnTo>
                  <a:lnTo>
                    <a:pt x="1470" y="222"/>
                  </a:lnTo>
                  <a:lnTo>
                    <a:pt x="1466" y="137"/>
                  </a:lnTo>
                  <a:lnTo>
                    <a:pt x="1458" y="103"/>
                  </a:lnTo>
                  <a:lnTo>
                    <a:pt x="1440" y="75"/>
                  </a:lnTo>
                  <a:lnTo>
                    <a:pt x="1418" y="55"/>
                  </a:lnTo>
                  <a:lnTo>
                    <a:pt x="1387" y="39"/>
                  </a:lnTo>
                  <a:lnTo>
                    <a:pt x="1351" y="33"/>
                  </a:lnTo>
                  <a:lnTo>
                    <a:pt x="516" y="69"/>
                  </a:lnTo>
                  <a:lnTo>
                    <a:pt x="607" y="532"/>
                  </a:lnTo>
                  <a:lnTo>
                    <a:pt x="622" y="940"/>
                  </a:lnTo>
                  <a:lnTo>
                    <a:pt x="619" y="967"/>
                  </a:lnTo>
                  <a:lnTo>
                    <a:pt x="613" y="988"/>
                  </a:lnTo>
                  <a:lnTo>
                    <a:pt x="595" y="1026"/>
                  </a:lnTo>
                  <a:lnTo>
                    <a:pt x="567" y="1052"/>
                  </a:lnTo>
                  <a:lnTo>
                    <a:pt x="510" y="1083"/>
                  </a:lnTo>
                  <a:lnTo>
                    <a:pt x="484" y="1092"/>
                  </a:lnTo>
                  <a:lnTo>
                    <a:pt x="454" y="1098"/>
                  </a:lnTo>
                  <a:lnTo>
                    <a:pt x="256" y="1107"/>
                  </a:lnTo>
                  <a:lnTo>
                    <a:pt x="217" y="1113"/>
                  </a:lnTo>
                  <a:lnTo>
                    <a:pt x="186" y="1123"/>
                  </a:lnTo>
                  <a:lnTo>
                    <a:pt x="88" y="1174"/>
                  </a:lnTo>
                  <a:lnTo>
                    <a:pt x="51" y="1214"/>
                  </a:lnTo>
                  <a:lnTo>
                    <a:pt x="27" y="1268"/>
                  </a:lnTo>
                  <a:lnTo>
                    <a:pt x="3" y="1405"/>
                  </a:lnTo>
                  <a:lnTo>
                    <a:pt x="0" y="1515"/>
                  </a:lnTo>
                  <a:lnTo>
                    <a:pt x="6" y="1612"/>
                  </a:lnTo>
                  <a:lnTo>
                    <a:pt x="27" y="1685"/>
                  </a:lnTo>
                  <a:lnTo>
                    <a:pt x="45" y="1713"/>
                  </a:lnTo>
                  <a:lnTo>
                    <a:pt x="88" y="1759"/>
                  </a:lnTo>
                  <a:lnTo>
                    <a:pt x="140" y="1789"/>
                  </a:lnTo>
                  <a:lnTo>
                    <a:pt x="192" y="1810"/>
                  </a:lnTo>
                  <a:lnTo>
                    <a:pt x="217" y="1816"/>
                  </a:lnTo>
                  <a:lnTo>
                    <a:pt x="243" y="1816"/>
                  </a:lnTo>
                  <a:lnTo>
                    <a:pt x="411" y="1785"/>
                  </a:lnTo>
                  <a:lnTo>
                    <a:pt x="534" y="1779"/>
                  </a:lnTo>
                  <a:lnTo>
                    <a:pt x="619" y="1785"/>
                  </a:lnTo>
                  <a:lnTo>
                    <a:pt x="692" y="1807"/>
                  </a:lnTo>
                  <a:lnTo>
                    <a:pt x="756" y="1844"/>
                  </a:lnTo>
                  <a:lnTo>
                    <a:pt x="775" y="1862"/>
                  </a:lnTo>
                  <a:lnTo>
                    <a:pt x="803" y="1913"/>
                  </a:lnTo>
                  <a:lnTo>
                    <a:pt x="821" y="1989"/>
                  </a:lnTo>
                  <a:lnTo>
                    <a:pt x="827" y="2084"/>
                  </a:lnTo>
                  <a:lnTo>
                    <a:pt x="803" y="2662"/>
                  </a:lnTo>
                  <a:lnTo>
                    <a:pt x="3150" y="2662"/>
                  </a:lnTo>
                  <a:lnTo>
                    <a:pt x="3150" y="180"/>
                  </a:lnTo>
                  <a:lnTo>
                    <a:pt x="2772" y="57"/>
                  </a:lnTo>
                  <a:lnTo>
                    <a:pt x="2366" y="0"/>
                  </a:lnTo>
                  <a:lnTo>
                    <a:pt x="2058" y="3"/>
                  </a:lnTo>
                  <a:close/>
                </a:path>
              </a:pathLst>
            </a:custGeom>
            <a:solidFill>
              <a:srgbClr val="3FB157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3FB157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68" name="Freeform 4"/>
            <p:cNvSpPr>
              <a:spLocks/>
            </p:cNvSpPr>
            <p:nvPr/>
          </p:nvSpPr>
          <p:spPr bwMode="auto">
            <a:xfrm>
              <a:off x="4226" y="2086"/>
              <a:ext cx="1007" cy="844"/>
            </a:xfrm>
            <a:custGeom>
              <a:avLst/>
              <a:gdLst>
                <a:gd name="T0" fmla="*/ 2066 w 3020"/>
                <a:gd name="T1" fmla="*/ 6 h 2532"/>
                <a:gd name="T2" fmla="*/ 1995 w 3020"/>
                <a:gd name="T3" fmla="*/ 32 h 2532"/>
                <a:gd name="T4" fmla="*/ 1941 w 3020"/>
                <a:gd name="T5" fmla="*/ 98 h 2532"/>
                <a:gd name="T6" fmla="*/ 1925 w 3020"/>
                <a:gd name="T7" fmla="*/ 165 h 2532"/>
                <a:gd name="T8" fmla="*/ 1935 w 3020"/>
                <a:gd name="T9" fmla="*/ 216 h 2532"/>
                <a:gd name="T10" fmla="*/ 2028 w 3020"/>
                <a:gd name="T11" fmla="*/ 365 h 2532"/>
                <a:gd name="T12" fmla="*/ 2081 w 3020"/>
                <a:gd name="T13" fmla="*/ 581 h 2532"/>
                <a:gd name="T14" fmla="*/ 2078 w 3020"/>
                <a:gd name="T15" fmla="*/ 697 h 2532"/>
                <a:gd name="T16" fmla="*/ 2022 w 3020"/>
                <a:gd name="T17" fmla="*/ 831 h 2532"/>
                <a:gd name="T18" fmla="*/ 1922 w 3020"/>
                <a:gd name="T19" fmla="*/ 947 h 2532"/>
                <a:gd name="T20" fmla="*/ 1781 w 3020"/>
                <a:gd name="T21" fmla="*/ 1011 h 2532"/>
                <a:gd name="T22" fmla="*/ 1614 w 3020"/>
                <a:gd name="T23" fmla="*/ 1029 h 2532"/>
                <a:gd name="T24" fmla="*/ 1498 w 3020"/>
                <a:gd name="T25" fmla="*/ 1001 h 2532"/>
                <a:gd name="T26" fmla="*/ 1294 w 3020"/>
                <a:gd name="T27" fmla="*/ 864 h 2532"/>
                <a:gd name="T28" fmla="*/ 1197 w 3020"/>
                <a:gd name="T29" fmla="*/ 660 h 2532"/>
                <a:gd name="T30" fmla="*/ 1181 w 3020"/>
                <a:gd name="T31" fmla="*/ 557 h 2532"/>
                <a:gd name="T32" fmla="*/ 1227 w 3020"/>
                <a:gd name="T33" fmla="*/ 347 h 2532"/>
                <a:gd name="T34" fmla="*/ 1294 w 3020"/>
                <a:gd name="T35" fmla="*/ 226 h 2532"/>
                <a:gd name="T36" fmla="*/ 1318 w 3020"/>
                <a:gd name="T37" fmla="*/ 131 h 2532"/>
                <a:gd name="T38" fmla="*/ 1290 w 3020"/>
                <a:gd name="T39" fmla="*/ 77 h 2532"/>
                <a:gd name="T40" fmla="*/ 1257 w 3020"/>
                <a:gd name="T41" fmla="*/ 62 h 2532"/>
                <a:gd name="T42" fmla="*/ 532 w 3020"/>
                <a:gd name="T43" fmla="*/ 92 h 2532"/>
                <a:gd name="T44" fmla="*/ 635 w 3020"/>
                <a:gd name="T45" fmla="*/ 810 h 2532"/>
                <a:gd name="T46" fmla="*/ 632 w 3020"/>
                <a:gd name="T47" fmla="*/ 941 h 2532"/>
                <a:gd name="T48" fmla="*/ 611 w 3020"/>
                <a:gd name="T49" fmla="*/ 1001 h 2532"/>
                <a:gd name="T50" fmla="*/ 571 w 3020"/>
                <a:gd name="T51" fmla="*/ 1047 h 2532"/>
                <a:gd name="T52" fmla="*/ 489 w 3020"/>
                <a:gd name="T53" fmla="*/ 1090 h 2532"/>
                <a:gd name="T54" fmla="*/ 354 w 3020"/>
                <a:gd name="T55" fmla="*/ 1129 h 2532"/>
                <a:gd name="T56" fmla="*/ 147 w 3020"/>
                <a:gd name="T57" fmla="*/ 1141 h 2532"/>
                <a:gd name="T58" fmla="*/ 93 w 3020"/>
                <a:gd name="T59" fmla="*/ 1163 h 2532"/>
                <a:gd name="T60" fmla="*/ 43 w 3020"/>
                <a:gd name="T61" fmla="*/ 1211 h 2532"/>
                <a:gd name="T62" fmla="*/ 7 w 3020"/>
                <a:gd name="T63" fmla="*/ 1324 h 2532"/>
                <a:gd name="T64" fmla="*/ 10 w 3020"/>
                <a:gd name="T65" fmla="*/ 1531 h 2532"/>
                <a:gd name="T66" fmla="*/ 43 w 3020"/>
                <a:gd name="T67" fmla="*/ 1601 h 2532"/>
                <a:gd name="T68" fmla="*/ 117 w 3020"/>
                <a:gd name="T69" fmla="*/ 1658 h 2532"/>
                <a:gd name="T70" fmla="*/ 223 w 3020"/>
                <a:gd name="T71" fmla="*/ 1676 h 2532"/>
                <a:gd name="T72" fmla="*/ 620 w 3020"/>
                <a:gd name="T73" fmla="*/ 1643 h 2532"/>
                <a:gd name="T74" fmla="*/ 752 w 3020"/>
                <a:gd name="T75" fmla="*/ 1710 h 2532"/>
                <a:gd name="T76" fmla="*/ 809 w 3020"/>
                <a:gd name="T77" fmla="*/ 1783 h 2532"/>
                <a:gd name="T78" fmla="*/ 837 w 3020"/>
                <a:gd name="T79" fmla="*/ 1850 h 2532"/>
                <a:gd name="T80" fmla="*/ 864 w 3020"/>
                <a:gd name="T81" fmla="*/ 2146 h 2532"/>
                <a:gd name="T82" fmla="*/ 3014 w 3020"/>
                <a:gd name="T83" fmla="*/ 2514 h 2532"/>
                <a:gd name="T84" fmla="*/ 2593 w 3020"/>
                <a:gd name="T85" fmla="*/ 74 h 2532"/>
                <a:gd name="T86" fmla="*/ 2163 w 3020"/>
                <a:gd name="T87" fmla="*/ 0 h 25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020"/>
                <a:gd name="T133" fmla="*/ 0 h 2532"/>
                <a:gd name="T134" fmla="*/ 3020 w 3020"/>
                <a:gd name="T135" fmla="*/ 2532 h 25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020" h="2532">
                  <a:moveTo>
                    <a:pt x="2163" y="0"/>
                  </a:moveTo>
                  <a:lnTo>
                    <a:pt x="2066" y="6"/>
                  </a:lnTo>
                  <a:lnTo>
                    <a:pt x="2040" y="12"/>
                  </a:lnTo>
                  <a:lnTo>
                    <a:pt x="1995" y="32"/>
                  </a:lnTo>
                  <a:lnTo>
                    <a:pt x="1961" y="58"/>
                  </a:lnTo>
                  <a:lnTo>
                    <a:pt x="1941" y="98"/>
                  </a:lnTo>
                  <a:lnTo>
                    <a:pt x="1928" y="141"/>
                  </a:lnTo>
                  <a:lnTo>
                    <a:pt x="1925" y="165"/>
                  </a:lnTo>
                  <a:lnTo>
                    <a:pt x="1928" y="189"/>
                  </a:lnTo>
                  <a:lnTo>
                    <a:pt x="1935" y="216"/>
                  </a:lnTo>
                  <a:lnTo>
                    <a:pt x="1949" y="244"/>
                  </a:lnTo>
                  <a:lnTo>
                    <a:pt x="2028" y="365"/>
                  </a:lnTo>
                  <a:lnTo>
                    <a:pt x="2056" y="432"/>
                  </a:lnTo>
                  <a:lnTo>
                    <a:pt x="2081" y="581"/>
                  </a:lnTo>
                  <a:lnTo>
                    <a:pt x="2081" y="660"/>
                  </a:lnTo>
                  <a:lnTo>
                    <a:pt x="2078" y="697"/>
                  </a:lnTo>
                  <a:lnTo>
                    <a:pt x="2056" y="765"/>
                  </a:lnTo>
                  <a:lnTo>
                    <a:pt x="2022" y="831"/>
                  </a:lnTo>
                  <a:lnTo>
                    <a:pt x="1977" y="895"/>
                  </a:lnTo>
                  <a:lnTo>
                    <a:pt x="1922" y="947"/>
                  </a:lnTo>
                  <a:lnTo>
                    <a:pt x="1858" y="987"/>
                  </a:lnTo>
                  <a:lnTo>
                    <a:pt x="1781" y="1011"/>
                  </a:lnTo>
                  <a:lnTo>
                    <a:pt x="1696" y="1026"/>
                  </a:lnTo>
                  <a:lnTo>
                    <a:pt x="1614" y="1029"/>
                  </a:lnTo>
                  <a:lnTo>
                    <a:pt x="1535" y="1014"/>
                  </a:lnTo>
                  <a:lnTo>
                    <a:pt x="1498" y="1001"/>
                  </a:lnTo>
                  <a:lnTo>
                    <a:pt x="1385" y="941"/>
                  </a:lnTo>
                  <a:lnTo>
                    <a:pt x="1294" y="864"/>
                  </a:lnTo>
                  <a:lnTo>
                    <a:pt x="1251" y="804"/>
                  </a:lnTo>
                  <a:lnTo>
                    <a:pt x="1197" y="660"/>
                  </a:lnTo>
                  <a:lnTo>
                    <a:pt x="1184" y="591"/>
                  </a:lnTo>
                  <a:lnTo>
                    <a:pt x="1181" y="557"/>
                  </a:lnTo>
                  <a:lnTo>
                    <a:pt x="1193" y="464"/>
                  </a:lnTo>
                  <a:lnTo>
                    <a:pt x="1227" y="347"/>
                  </a:lnTo>
                  <a:lnTo>
                    <a:pt x="1248" y="296"/>
                  </a:lnTo>
                  <a:lnTo>
                    <a:pt x="1294" y="226"/>
                  </a:lnTo>
                  <a:lnTo>
                    <a:pt x="1318" y="165"/>
                  </a:lnTo>
                  <a:lnTo>
                    <a:pt x="1318" y="131"/>
                  </a:lnTo>
                  <a:lnTo>
                    <a:pt x="1310" y="101"/>
                  </a:lnTo>
                  <a:lnTo>
                    <a:pt x="1290" y="77"/>
                  </a:lnTo>
                  <a:lnTo>
                    <a:pt x="1276" y="68"/>
                  </a:lnTo>
                  <a:lnTo>
                    <a:pt x="1257" y="62"/>
                  </a:lnTo>
                  <a:lnTo>
                    <a:pt x="1215" y="56"/>
                  </a:lnTo>
                  <a:lnTo>
                    <a:pt x="532" y="92"/>
                  </a:lnTo>
                  <a:lnTo>
                    <a:pt x="586" y="329"/>
                  </a:lnTo>
                  <a:lnTo>
                    <a:pt x="635" y="810"/>
                  </a:lnTo>
                  <a:lnTo>
                    <a:pt x="635" y="901"/>
                  </a:lnTo>
                  <a:lnTo>
                    <a:pt x="632" y="941"/>
                  </a:lnTo>
                  <a:lnTo>
                    <a:pt x="623" y="975"/>
                  </a:lnTo>
                  <a:lnTo>
                    <a:pt x="611" y="1001"/>
                  </a:lnTo>
                  <a:lnTo>
                    <a:pt x="592" y="1026"/>
                  </a:lnTo>
                  <a:lnTo>
                    <a:pt x="571" y="1047"/>
                  </a:lnTo>
                  <a:lnTo>
                    <a:pt x="546" y="1062"/>
                  </a:lnTo>
                  <a:lnTo>
                    <a:pt x="489" y="1090"/>
                  </a:lnTo>
                  <a:lnTo>
                    <a:pt x="394" y="1123"/>
                  </a:lnTo>
                  <a:lnTo>
                    <a:pt x="354" y="1129"/>
                  </a:lnTo>
                  <a:lnTo>
                    <a:pt x="223" y="1132"/>
                  </a:lnTo>
                  <a:lnTo>
                    <a:pt x="147" y="1141"/>
                  </a:lnTo>
                  <a:lnTo>
                    <a:pt x="117" y="1151"/>
                  </a:lnTo>
                  <a:lnTo>
                    <a:pt x="93" y="1163"/>
                  </a:lnTo>
                  <a:lnTo>
                    <a:pt x="55" y="1193"/>
                  </a:lnTo>
                  <a:lnTo>
                    <a:pt x="43" y="1211"/>
                  </a:lnTo>
                  <a:lnTo>
                    <a:pt x="25" y="1251"/>
                  </a:lnTo>
                  <a:lnTo>
                    <a:pt x="7" y="1324"/>
                  </a:lnTo>
                  <a:lnTo>
                    <a:pt x="0" y="1427"/>
                  </a:lnTo>
                  <a:lnTo>
                    <a:pt x="10" y="1531"/>
                  </a:lnTo>
                  <a:lnTo>
                    <a:pt x="19" y="1558"/>
                  </a:lnTo>
                  <a:lnTo>
                    <a:pt x="43" y="1601"/>
                  </a:lnTo>
                  <a:lnTo>
                    <a:pt x="77" y="1634"/>
                  </a:lnTo>
                  <a:lnTo>
                    <a:pt x="117" y="1658"/>
                  </a:lnTo>
                  <a:lnTo>
                    <a:pt x="166" y="1674"/>
                  </a:lnTo>
                  <a:lnTo>
                    <a:pt x="223" y="1676"/>
                  </a:lnTo>
                  <a:lnTo>
                    <a:pt x="421" y="1643"/>
                  </a:lnTo>
                  <a:lnTo>
                    <a:pt x="620" y="1643"/>
                  </a:lnTo>
                  <a:lnTo>
                    <a:pt x="678" y="1662"/>
                  </a:lnTo>
                  <a:lnTo>
                    <a:pt x="752" y="1710"/>
                  </a:lnTo>
                  <a:lnTo>
                    <a:pt x="772" y="1732"/>
                  </a:lnTo>
                  <a:lnTo>
                    <a:pt x="809" y="1783"/>
                  </a:lnTo>
                  <a:lnTo>
                    <a:pt x="825" y="1813"/>
                  </a:lnTo>
                  <a:lnTo>
                    <a:pt x="837" y="1850"/>
                  </a:lnTo>
                  <a:lnTo>
                    <a:pt x="855" y="1936"/>
                  </a:lnTo>
                  <a:lnTo>
                    <a:pt x="864" y="2146"/>
                  </a:lnTo>
                  <a:lnTo>
                    <a:pt x="837" y="2532"/>
                  </a:lnTo>
                  <a:lnTo>
                    <a:pt x="3014" y="2514"/>
                  </a:lnTo>
                  <a:lnTo>
                    <a:pt x="3020" y="177"/>
                  </a:lnTo>
                  <a:lnTo>
                    <a:pt x="2593" y="74"/>
                  </a:lnTo>
                  <a:lnTo>
                    <a:pt x="2294" y="12"/>
                  </a:lnTo>
                  <a:lnTo>
                    <a:pt x="2163" y="0"/>
                  </a:lnTo>
                  <a:close/>
                </a:path>
              </a:pathLst>
            </a:custGeom>
            <a:solidFill>
              <a:srgbClr val="8DD79D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8DD79D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69" name="Freeform 5"/>
            <p:cNvSpPr>
              <a:spLocks/>
            </p:cNvSpPr>
            <p:nvPr/>
          </p:nvSpPr>
          <p:spPr bwMode="auto">
            <a:xfrm>
              <a:off x="3602" y="1734"/>
              <a:ext cx="885" cy="1222"/>
            </a:xfrm>
            <a:custGeom>
              <a:avLst/>
              <a:gdLst>
                <a:gd name="T0" fmla="*/ 696 w 2654"/>
                <a:gd name="T1" fmla="*/ 532 h 3666"/>
                <a:gd name="T2" fmla="*/ 855 w 2654"/>
                <a:gd name="T3" fmla="*/ 806 h 3666"/>
                <a:gd name="T4" fmla="*/ 903 w 2654"/>
                <a:gd name="T5" fmla="*/ 928 h 3666"/>
                <a:gd name="T6" fmla="*/ 906 w 2654"/>
                <a:gd name="T7" fmla="*/ 1031 h 3666"/>
                <a:gd name="T8" fmla="*/ 879 w 2654"/>
                <a:gd name="T9" fmla="*/ 1101 h 3666"/>
                <a:gd name="T10" fmla="*/ 769 w 2654"/>
                <a:gd name="T11" fmla="*/ 1138 h 3666"/>
                <a:gd name="T12" fmla="*/ 158 w 2654"/>
                <a:gd name="T13" fmla="*/ 1840 h 3666"/>
                <a:gd name="T14" fmla="*/ 251 w 2654"/>
                <a:gd name="T15" fmla="*/ 2030 h 3666"/>
                <a:gd name="T16" fmla="*/ 497 w 2654"/>
                <a:gd name="T17" fmla="*/ 2093 h 3666"/>
                <a:gd name="T18" fmla="*/ 928 w 2654"/>
                <a:gd name="T19" fmla="*/ 2111 h 3666"/>
                <a:gd name="T20" fmla="*/ 1015 w 2654"/>
                <a:gd name="T21" fmla="*/ 2178 h 3666"/>
                <a:gd name="T22" fmla="*/ 1086 w 2654"/>
                <a:gd name="T23" fmla="*/ 2351 h 3666"/>
                <a:gd name="T24" fmla="*/ 1062 w 2654"/>
                <a:gd name="T25" fmla="*/ 2598 h 3666"/>
                <a:gd name="T26" fmla="*/ 936 w 2654"/>
                <a:gd name="T27" fmla="*/ 2769 h 3666"/>
                <a:gd name="T28" fmla="*/ 769 w 2654"/>
                <a:gd name="T29" fmla="*/ 2823 h 3666"/>
                <a:gd name="T30" fmla="*/ 457 w 2654"/>
                <a:gd name="T31" fmla="*/ 2771 h 3666"/>
                <a:gd name="T32" fmla="*/ 128 w 2654"/>
                <a:gd name="T33" fmla="*/ 2862 h 3666"/>
                <a:gd name="T34" fmla="*/ 52 w 2654"/>
                <a:gd name="T35" fmla="*/ 2981 h 3666"/>
                <a:gd name="T36" fmla="*/ 12 w 2654"/>
                <a:gd name="T37" fmla="*/ 3666 h 3666"/>
                <a:gd name="T38" fmla="*/ 2642 w 2654"/>
                <a:gd name="T39" fmla="*/ 2975 h 3666"/>
                <a:gd name="T40" fmla="*/ 2590 w 2654"/>
                <a:gd name="T41" fmla="*/ 2862 h 3666"/>
                <a:gd name="T42" fmla="*/ 2446 w 2654"/>
                <a:gd name="T43" fmla="*/ 2789 h 3666"/>
                <a:gd name="T44" fmla="*/ 2092 w 2654"/>
                <a:gd name="T45" fmla="*/ 2817 h 3666"/>
                <a:gd name="T46" fmla="*/ 2004 w 2654"/>
                <a:gd name="T47" fmla="*/ 2814 h 3666"/>
                <a:gd name="T48" fmla="*/ 1885 w 2654"/>
                <a:gd name="T49" fmla="*/ 2737 h 3666"/>
                <a:gd name="T50" fmla="*/ 1827 w 2654"/>
                <a:gd name="T51" fmla="*/ 2604 h 3666"/>
                <a:gd name="T52" fmla="*/ 1872 w 2654"/>
                <a:gd name="T53" fmla="*/ 2226 h 3666"/>
                <a:gd name="T54" fmla="*/ 1979 w 2654"/>
                <a:gd name="T55" fmla="*/ 2154 h 3666"/>
                <a:gd name="T56" fmla="*/ 2297 w 2654"/>
                <a:gd name="T57" fmla="*/ 2117 h 3666"/>
                <a:gd name="T58" fmla="*/ 2416 w 2654"/>
                <a:gd name="T59" fmla="*/ 2044 h 3666"/>
                <a:gd name="T60" fmla="*/ 2449 w 2654"/>
                <a:gd name="T61" fmla="*/ 1852 h 3666"/>
                <a:gd name="T62" fmla="*/ 2019 w 2654"/>
                <a:gd name="T63" fmla="*/ 1093 h 3666"/>
                <a:gd name="T64" fmla="*/ 1571 w 2654"/>
                <a:gd name="T65" fmla="*/ 1067 h 3666"/>
                <a:gd name="T66" fmla="*/ 1513 w 2654"/>
                <a:gd name="T67" fmla="*/ 976 h 3666"/>
                <a:gd name="T68" fmla="*/ 1534 w 2654"/>
                <a:gd name="T69" fmla="*/ 742 h 3666"/>
                <a:gd name="T70" fmla="*/ 1617 w 2654"/>
                <a:gd name="T71" fmla="*/ 556 h 3666"/>
                <a:gd name="T72" fmla="*/ 1601 w 2654"/>
                <a:gd name="T73" fmla="*/ 255 h 3666"/>
                <a:gd name="T74" fmla="*/ 1516 w 2654"/>
                <a:gd name="T75" fmla="*/ 118 h 3666"/>
                <a:gd name="T76" fmla="*/ 1339 w 2654"/>
                <a:gd name="T77" fmla="*/ 19 h 3666"/>
                <a:gd name="T78" fmla="*/ 1126 w 2654"/>
                <a:gd name="T79" fmla="*/ 6 h 3666"/>
                <a:gd name="T80" fmla="*/ 888 w 2654"/>
                <a:gd name="T81" fmla="*/ 94 h 3666"/>
                <a:gd name="T82" fmla="*/ 750 w 2654"/>
                <a:gd name="T83" fmla="*/ 241 h 36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54"/>
                <a:gd name="T127" fmla="*/ 0 h 3666"/>
                <a:gd name="T128" fmla="*/ 2654 w 2654"/>
                <a:gd name="T129" fmla="*/ 3666 h 36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54" h="3666">
                  <a:moveTo>
                    <a:pt x="705" y="334"/>
                  </a:moveTo>
                  <a:lnTo>
                    <a:pt x="687" y="465"/>
                  </a:lnTo>
                  <a:lnTo>
                    <a:pt x="696" y="532"/>
                  </a:lnTo>
                  <a:lnTo>
                    <a:pt x="705" y="566"/>
                  </a:lnTo>
                  <a:lnTo>
                    <a:pt x="843" y="782"/>
                  </a:lnTo>
                  <a:lnTo>
                    <a:pt x="855" y="806"/>
                  </a:lnTo>
                  <a:lnTo>
                    <a:pt x="867" y="824"/>
                  </a:lnTo>
                  <a:lnTo>
                    <a:pt x="897" y="891"/>
                  </a:lnTo>
                  <a:lnTo>
                    <a:pt x="903" y="928"/>
                  </a:lnTo>
                  <a:lnTo>
                    <a:pt x="903" y="949"/>
                  </a:lnTo>
                  <a:lnTo>
                    <a:pt x="906" y="976"/>
                  </a:lnTo>
                  <a:lnTo>
                    <a:pt x="906" y="1031"/>
                  </a:lnTo>
                  <a:lnTo>
                    <a:pt x="900" y="1055"/>
                  </a:lnTo>
                  <a:lnTo>
                    <a:pt x="891" y="1079"/>
                  </a:lnTo>
                  <a:lnTo>
                    <a:pt x="879" y="1101"/>
                  </a:lnTo>
                  <a:lnTo>
                    <a:pt x="861" y="1117"/>
                  </a:lnTo>
                  <a:lnTo>
                    <a:pt x="835" y="1126"/>
                  </a:lnTo>
                  <a:lnTo>
                    <a:pt x="769" y="1138"/>
                  </a:lnTo>
                  <a:lnTo>
                    <a:pt x="158" y="1135"/>
                  </a:lnTo>
                  <a:lnTo>
                    <a:pt x="144" y="1703"/>
                  </a:lnTo>
                  <a:lnTo>
                    <a:pt x="158" y="1840"/>
                  </a:lnTo>
                  <a:lnTo>
                    <a:pt x="192" y="1950"/>
                  </a:lnTo>
                  <a:lnTo>
                    <a:pt x="217" y="1992"/>
                  </a:lnTo>
                  <a:lnTo>
                    <a:pt x="251" y="2030"/>
                  </a:lnTo>
                  <a:lnTo>
                    <a:pt x="293" y="2056"/>
                  </a:lnTo>
                  <a:lnTo>
                    <a:pt x="403" y="2084"/>
                  </a:lnTo>
                  <a:lnTo>
                    <a:pt x="497" y="2093"/>
                  </a:lnTo>
                  <a:lnTo>
                    <a:pt x="711" y="2075"/>
                  </a:lnTo>
                  <a:lnTo>
                    <a:pt x="809" y="2084"/>
                  </a:lnTo>
                  <a:lnTo>
                    <a:pt x="928" y="2111"/>
                  </a:lnTo>
                  <a:lnTo>
                    <a:pt x="976" y="2139"/>
                  </a:lnTo>
                  <a:lnTo>
                    <a:pt x="997" y="2157"/>
                  </a:lnTo>
                  <a:lnTo>
                    <a:pt x="1015" y="2178"/>
                  </a:lnTo>
                  <a:lnTo>
                    <a:pt x="1049" y="2230"/>
                  </a:lnTo>
                  <a:lnTo>
                    <a:pt x="1074" y="2288"/>
                  </a:lnTo>
                  <a:lnTo>
                    <a:pt x="1086" y="2351"/>
                  </a:lnTo>
                  <a:lnTo>
                    <a:pt x="1089" y="2428"/>
                  </a:lnTo>
                  <a:lnTo>
                    <a:pt x="1080" y="2513"/>
                  </a:lnTo>
                  <a:lnTo>
                    <a:pt x="1062" y="2598"/>
                  </a:lnTo>
                  <a:lnTo>
                    <a:pt x="1031" y="2668"/>
                  </a:lnTo>
                  <a:lnTo>
                    <a:pt x="991" y="2723"/>
                  </a:lnTo>
                  <a:lnTo>
                    <a:pt x="936" y="2769"/>
                  </a:lnTo>
                  <a:lnTo>
                    <a:pt x="876" y="2799"/>
                  </a:lnTo>
                  <a:lnTo>
                    <a:pt x="805" y="2820"/>
                  </a:lnTo>
                  <a:lnTo>
                    <a:pt x="769" y="2823"/>
                  </a:lnTo>
                  <a:lnTo>
                    <a:pt x="726" y="2820"/>
                  </a:lnTo>
                  <a:lnTo>
                    <a:pt x="500" y="2771"/>
                  </a:lnTo>
                  <a:lnTo>
                    <a:pt x="457" y="2771"/>
                  </a:lnTo>
                  <a:lnTo>
                    <a:pt x="277" y="2799"/>
                  </a:lnTo>
                  <a:lnTo>
                    <a:pt x="158" y="2842"/>
                  </a:lnTo>
                  <a:lnTo>
                    <a:pt x="128" y="2862"/>
                  </a:lnTo>
                  <a:lnTo>
                    <a:pt x="104" y="2887"/>
                  </a:lnTo>
                  <a:lnTo>
                    <a:pt x="65" y="2947"/>
                  </a:lnTo>
                  <a:lnTo>
                    <a:pt x="52" y="2981"/>
                  </a:lnTo>
                  <a:lnTo>
                    <a:pt x="6" y="3145"/>
                  </a:lnTo>
                  <a:lnTo>
                    <a:pt x="0" y="3228"/>
                  </a:lnTo>
                  <a:lnTo>
                    <a:pt x="12" y="3666"/>
                  </a:lnTo>
                  <a:lnTo>
                    <a:pt x="2618" y="3660"/>
                  </a:lnTo>
                  <a:lnTo>
                    <a:pt x="2654" y="3078"/>
                  </a:lnTo>
                  <a:lnTo>
                    <a:pt x="2642" y="2975"/>
                  </a:lnTo>
                  <a:lnTo>
                    <a:pt x="2636" y="2947"/>
                  </a:lnTo>
                  <a:lnTo>
                    <a:pt x="2604" y="2881"/>
                  </a:lnTo>
                  <a:lnTo>
                    <a:pt x="2590" y="2862"/>
                  </a:lnTo>
                  <a:lnTo>
                    <a:pt x="2574" y="2848"/>
                  </a:lnTo>
                  <a:lnTo>
                    <a:pt x="2535" y="2823"/>
                  </a:lnTo>
                  <a:lnTo>
                    <a:pt x="2446" y="2789"/>
                  </a:lnTo>
                  <a:lnTo>
                    <a:pt x="2358" y="2775"/>
                  </a:lnTo>
                  <a:lnTo>
                    <a:pt x="2236" y="2781"/>
                  </a:lnTo>
                  <a:lnTo>
                    <a:pt x="2092" y="2817"/>
                  </a:lnTo>
                  <a:lnTo>
                    <a:pt x="2068" y="2820"/>
                  </a:lnTo>
                  <a:lnTo>
                    <a:pt x="2044" y="2820"/>
                  </a:lnTo>
                  <a:lnTo>
                    <a:pt x="2004" y="2814"/>
                  </a:lnTo>
                  <a:lnTo>
                    <a:pt x="1967" y="2799"/>
                  </a:lnTo>
                  <a:lnTo>
                    <a:pt x="1937" y="2781"/>
                  </a:lnTo>
                  <a:lnTo>
                    <a:pt x="1885" y="2737"/>
                  </a:lnTo>
                  <a:lnTo>
                    <a:pt x="1848" y="2686"/>
                  </a:lnTo>
                  <a:lnTo>
                    <a:pt x="1830" y="2628"/>
                  </a:lnTo>
                  <a:lnTo>
                    <a:pt x="1827" y="2604"/>
                  </a:lnTo>
                  <a:lnTo>
                    <a:pt x="1827" y="2406"/>
                  </a:lnTo>
                  <a:lnTo>
                    <a:pt x="1840" y="2327"/>
                  </a:lnTo>
                  <a:lnTo>
                    <a:pt x="1872" y="2226"/>
                  </a:lnTo>
                  <a:lnTo>
                    <a:pt x="1891" y="2202"/>
                  </a:lnTo>
                  <a:lnTo>
                    <a:pt x="1915" y="2181"/>
                  </a:lnTo>
                  <a:lnTo>
                    <a:pt x="1979" y="2154"/>
                  </a:lnTo>
                  <a:lnTo>
                    <a:pt x="2062" y="2139"/>
                  </a:lnTo>
                  <a:lnTo>
                    <a:pt x="2212" y="2133"/>
                  </a:lnTo>
                  <a:lnTo>
                    <a:pt x="2297" y="2117"/>
                  </a:lnTo>
                  <a:lnTo>
                    <a:pt x="2370" y="2087"/>
                  </a:lnTo>
                  <a:lnTo>
                    <a:pt x="2398" y="2066"/>
                  </a:lnTo>
                  <a:lnTo>
                    <a:pt x="2416" y="2044"/>
                  </a:lnTo>
                  <a:lnTo>
                    <a:pt x="2428" y="2022"/>
                  </a:lnTo>
                  <a:lnTo>
                    <a:pt x="2437" y="1974"/>
                  </a:lnTo>
                  <a:lnTo>
                    <a:pt x="2449" y="1852"/>
                  </a:lnTo>
                  <a:lnTo>
                    <a:pt x="2440" y="1600"/>
                  </a:lnTo>
                  <a:lnTo>
                    <a:pt x="2337" y="1073"/>
                  </a:lnTo>
                  <a:lnTo>
                    <a:pt x="2019" y="1093"/>
                  </a:lnTo>
                  <a:lnTo>
                    <a:pt x="1660" y="1093"/>
                  </a:lnTo>
                  <a:lnTo>
                    <a:pt x="1623" y="1087"/>
                  </a:lnTo>
                  <a:lnTo>
                    <a:pt x="1571" y="1067"/>
                  </a:lnTo>
                  <a:lnTo>
                    <a:pt x="1540" y="1043"/>
                  </a:lnTo>
                  <a:lnTo>
                    <a:pt x="1525" y="1013"/>
                  </a:lnTo>
                  <a:lnTo>
                    <a:pt x="1513" y="976"/>
                  </a:lnTo>
                  <a:lnTo>
                    <a:pt x="1507" y="934"/>
                  </a:lnTo>
                  <a:lnTo>
                    <a:pt x="1513" y="827"/>
                  </a:lnTo>
                  <a:lnTo>
                    <a:pt x="1534" y="742"/>
                  </a:lnTo>
                  <a:lnTo>
                    <a:pt x="1547" y="712"/>
                  </a:lnTo>
                  <a:lnTo>
                    <a:pt x="1581" y="655"/>
                  </a:lnTo>
                  <a:lnTo>
                    <a:pt x="1617" y="556"/>
                  </a:lnTo>
                  <a:lnTo>
                    <a:pt x="1626" y="481"/>
                  </a:lnTo>
                  <a:lnTo>
                    <a:pt x="1620" y="346"/>
                  </a:lnTo>
                  <a:lnTo>
                    <a:pt x="1601" y="255"/>
                  </a:lnTo>
                  <a:lnTo>
                    <a:pt x="1587" y="216"/>
                  </a:lnTo>
                  <a:lnTo>
                    <a:pt x="1567" y="180"/>
                  </a:lnTo>
                  <a:lnTo>
                    <a:pt x="1516" y="118"/>
                  </a:lnTo>
                  <a:lnTo>
                    <a:pt x="1486" y="94"/>
                  </a:lnTo>
                  <a:lnTo>
                    <a:pt x="1415" y="49"/>
                  </a:lnTo>
                  <a:lnTo>
                    <a:pt x="1339" y="19"/>
                  </a:lnTo>
                  <a:lnTo>
                    <a:pt x="1300" y="9"/>
                  </a:lnTo>
                  <a:lnTo>
                    <a:pt x="1217" y="0"/>
                  </a:lnTo>
                  <a:lnTo>
                    <a:pt x="1126" y="6"/>
                  </a:lnTo>
                  <a:lnTo>
                    <a:pt x="995" y="37"/>
                  </a:lnTo>
                  <a:lnTo>
                    <a:pt x="958" y="51"/>
                  </a:lnTo>
                  <a:lnTo>
                    <a:pt x="888" y="94"/>
                  </a:lnTo>
                  <a:lnTo>
                    <a:pt x="857" y="118"/>
                  </a:lnTo>
                  <a:lnTo>
                    <a:pt x="796" y="180"/>
                  </a:lnTo>
                  <a:lnTo>
                    <a:pt x="750" y="241"/>
                  </a:lnTo>
                  <a:lnTo>
                    <a:pt x="732" y="271"/>
                  </a:lnTo>
                  <a:lnTo>
                    <a:pt x="705" y="334"/>
                  </a:lnTo>
                  <a:close/>
                </a:path>
              </a:pathLst>
            </a:custGeom>
            <a:solidFill>
              <a:srgbClr val="D2C144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D2C144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0" name="Freeform 6"/>
            <p:cNvSpPr>
              <a:spLocks/>
            </p:cNvSpPr>
            <p:nvPr/>
          </p:nvSpPr>
          <p:spPr bwMode="auto">
            <a:xfrm>
              <a:off x="3631" y="1759"/>
              <a:ext cx="827" cy="1171"/>
            </a:xfrm>
            <a:custGeom>
              <a:avLst/>
              <a:gdLst>
                <a:gd name="T0" fmla="*/ 129 w 2483"/>
                <a:gd name="T1" fmla="*/ 1627 h 3511"/>
                <a:gd name="T2" fmla="*/ 141 w 2483"/>
                <a:gd name="T3" fmla="*/ 1746 h 3511"/>
                <a:gd name="T4" fmla="*/ 184 w 2483"/>
                <a:gd name="T5" fmla="*/ 1841 h 3511"/>
                <a:gd name="T6" fmla="*/ 257 w 2483"/>
                <a:gd name="T7" fmla="*/ 1892 h 3511"/>
                <a:gd name="T8" fmla="*/ 564 w 2483"/>
                <a:gd name="T9" fmla="*/ 1916 h 3511"/>
                <a:gd name="T10" fmla="*/ 758 w 2483"/>
                <a:gd name="T11" fmla="*/ 1904 h 3511"/>
                <a:gd name="T12" fmla="*/ 912 w 2483"/>
                <a:gd name="T13" fmla="*/ 1966 h 3511"/>
                <a:gd name="T14" fmla="*/ 1031 w 2483"/>
                <a:gd name="T15" fmla="*/ 2087 h 3511"/>
                <a:gd name="T16" fmla="*/ 1077 w 2483"/>
                <a:gd name="T17" fmla="*/ 2275 h 3511"/>
                <a:gd name="T18" fmla="*/ 1029 w 2483"/>
                <a:gd name="T19" fmla="*/ 2595 h 3511"/>
                <a:gd name="T20" fmla="*/ 950 w 2483"/>
                <a:gd name="T21" fmla="*/ 2711 h 3511"/>
                <a:gd name="T22" fmla="*/ 764 w 2483"/>
                <a:gd name="T23" fmla="*/ 2811 h 3511"/>
                <a:gd name="T24" fmla="*/ 467 w 2483"/>
                <a:gd name="T25" fmla="*/ 2796 h 3511"/>
                <a:gd name="T26" fmla="*/ 257 w 2483"/>
                <a:gd name="T27" fmla="*/ 2768 h 3511"/>
                <a:gd name="T28" fmla="*/ 156 w 2483"/>
                <a:gd name="T29" fmla="*/ 2817 h 3511"/>
                <a:gd name="T30" fmla="*/ 46 w 2483"/>
                <a:gd name="T31" fmla="*/ 2942 h 3511"/>
                <a:gd name="T32" fmla="*/ 0 w 2483"/>
                <a:gd name="T33" fmla="*/ 3161 h 3511"/>
                <a:gd name="T34" fmla="*/ 2452 w 2483"/>
                <a:gd name="T35" fmla="*/ 3499 h 3511"/>
                <a:gd name="T36" fmla="*/ 2483 w 2483"/>
                <a:gd name="T37" fmla="*/ 2945 h 3511"/>
                <a:gd name="T38" fmla="*/ 2465 w 2483"/>
                <a:gd name="T39" fmla="*/ 2871 h 3511"/>
                <a:gd name="T40" fmla="*/ 2389 w 2483"/>
                <a:gd name="T41" fmla="*/ 2796 h 3511"/>
                <a:gd name="T42" fmla="*/ 2276 w 2483"/>
                <a:gd name="T43" fmla="*/ 2766 h 3511"/>
                <a:gd name="T44" fmla="*/ 2147 w 2483"/>
                <a:gd name="T45" fmla="*/ 2766 h 3511"/>
                <a:gd name="T46" fmla="*/ 1953 w 2483"/>
                <a:gd name="T47" fmla="*/ 2792 h 3511"/>
                <a:gd name="T48" fmla="*/ 1840 w 2483"/>
                <a:gd name="T49" fmla="*/ 2766 h 3511"/>
                <a:gd name="T50" fmla="*/ 1742 w 2483"/>
                <a:gd name="T51" fmla="*/ 2699 h 3511"/>
                <a:gd name="T52" fmla="*/ 1702 w 2483"/>
                <a:gd name="T53" fmla="*/ 2625 h 3511"/>
                <a:gd name="T54" fmla="*/ 1660 w 2483"/>
                <a:gd name="T55" fmla="*/ 2352 h 3511"/>
                <a:gd name="T56" fmla="*/ 1696 w 2483"/>
                <a:gd name="T57" fmla="*/ 2142 h 3511"/>
                <a:gd name="T58" fmla="*/ 1751 w 2483"/>
                <a:gd name="T59" fmla="*/ 2063 h 3511"/>
                <a:gd name="T60" fmla="*/ 1830 w 2483"/>
                <a:gd name="T61" fmla="*/ 2014 h 3511"/>
                <a:gd name="T62" fmla="*/ 1886 w 2483"/>
                <a:gd name="T63" fmla="*/ 2005 h 3511"/>
                <a:gd name="T64" fmla="*/ 2123 w 2483"/>
                <a:gd name="T65" fmla="*/ 1993 h 3511"/>
                <a:gd name="T66" fmla="*/ 2208 w 2483"/>
                <a:gd name="T67" fmla="*/ 1962 h 3511"/>
                <a:gd name="T68" fmla="*/ 2260 w 2483"/>
                <a:gd name="T69" fmla="*/ 1914 h 3511"/>
                <a:gd name="T70" fmla="*/ 2291 w 2483"/>
                <a:gd name="T71" fmla="*/ 1770 h 3511"/>
                <a:gd name="T72" fmla="*/ 2252 w 2483"/>
                <a:gd name="T73" fmla="*/ 1308 h 3511"/>
                <a:gd name="T74" fmla="*/ 1818 w 2483"/>
                <a:gd name="T75" fmla="*/ 1102 h 3511"/>
                <a:gd name="T76" fmla="*/ 1437 w 2483"/>
                <a:gd name="T77" fmla="*/ 1074 h 3511"/>
                <a:gd name="T78" fmla="*/ 1383 w 2483"/>
                <a:gd name="T79" fmla="*/ 1029 h 3511"/>
                <a:gd name="T80" fmla="*/ 1352 w 2483"/>
                <a:gd name="T81" fmla="*/ 979 h 3511"/>
                <a:gd name="T82" fmla="*/ 1324 w 2483"/>
                <a:gd name="T83" fmla="*/ 809 h 3511"/>
                <a:gd name="T84" fmla="*/ 1373 w 2483"/>
                <a:gd name="T85" fmla="*/ 615 h 3511"/>
                <a:gd name="T86" fmla="*/ 1452 w 2483"/>
                <a:gd name="T87" fmla="*/ 414 h 3511"/>
                <a:gd name="T88" fmla="*/ 1452 w 2483"/>
                <a:gd name="T89" fmla="*/ 335 h 3511"/>
                <a:gd name="T90" fmla="*/ 1397 w 2483"/>
                <a:gd name="T91" fmla="*/ 149 h 3511"/>
                <a:gd name="T92" fmla="*/ 1342 w 2483"/>
                <a:gd name="T93" fmla="*/ 82 h 3511"/>
                <a:gd name="T94" fmla="*/ 1233 w 2483"/>
                <a:gd name="T95" fmla="*/ 12 h 3511"/>
                <a:gd name="T96" fmla="*/ 1083 w 2483"/>
                <a:gd name="T97" fmla="*/ 0 h 3511"/>
                <a:gd name="T98" fmla="*/ 958 w 2483"/>
                <a:gd name="T99" fmla="*/ 24 h 3511"/>
                <a:gd name="T100" fmla="*/ 776 w 2483"/>
                <a:gd name="T101" fmla="*/ 146 h 3511"/>
                <a:gd name="T102" fmla="*/ 720 w 2483"/>
                <a:gd name="T103" fmla="*/ 225 h 3511"/>
                <a:gd name="T104" fmla="*/ 681 w 2483"/>
                <a:gd name="T105" fmla="*/ 399 h 3511"/>
                <a:gd name="T106" fmla="*/ 702 w 2483"/>
                <a:gd name="T107" fmla="*/ 494 h 3511"/>
                <a:gd name="T108" fmla="*/ 732 w 2483"/>
                <a:gd name="T109" fmla="*/ 548 h 3511"/>
                <a:gd name="T110" fmla="*/ 861 w 2483"/>
                <a:gd name="T111" fmla="*/ 718 h 3511"/>
                <a:gd name="T112" fmla="*/ 910 w 2483"/>
                <a:gd name="T113" fmla="*/ 882 h 3511"/>
                <a:gd name="T114" fmla="*/ 904 w 2483"/>
                <a:gd name="T115" fmla="*/ 979 h 3511"/>
                <a:gd name="T116" fmla="*/ 864 w 2483"/>
                <a:gd name="T117" fmla="*/ 1071 h 3511"/>
                <a:gd name="T118" fmla="*/ 586 w 2483"/>
                <a:gd name="T119" fmla="*/ 1132 h 351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483"/>
                <a:gd name="T181" fmla="*/ 0 h 3511"/>
                <a:gd name="T182" fmla="*/ 2483 w 2483"/>
                <a:gd name="T183" fmla="*/ 3511 h 351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483" h="3511">
                  <a:moveTo>
                    <a:pt x="141" y="1138"/>
                  </a:moveTo>
                  <a:lnTo>
                    <a:pt x="129" y="1627"/>
                  </a:lnTo>
                  <a:lnTo>
                    <a:pt x="135" y="1712"/>
                  </a:lnTo>
                  <a:lnTo>
                    <a:pt x="141" y="1746"/>
                  </a:lnTo>
                  <a:lnTo>
                    <a:pt x="160" y="1801"/>
                  </a:lnTo>
                  <a:lnTo>
                    <a:pt x="184" y="1841"/>
                  </a:lnTo>
                  <a:lnTo>
                    <a:pt x="214" y="1871"/>
                  </a:lnTo>
                  <a:lnTo>
                    <a:pt x="257" y="1892"/>
                  </a:lnTo>
                  <a:lnTo>
                    <a:pt x="315" y="1908"/>
                  </a:lnTo>
                  <a:lnTo>
                    <a:pt x="564" y="1916"/>
                  </a:lnTo>
                  <a:lnTo>
                    <a:pt x="696" y="1901"/>
                  </a:lnTo>
                  <a:lnTo>
                    <a:pt x="758" y="1904"/>
                  </a:lnTo>
                  <a:lnTo>
                    <a:pt x="788" y="1910"/>
                  </a:lnTo>
                  <a:lnTo>
                    <a:pt x="912" y="1966"/>
                  </a:lnTo>
                  <a:lnTo>
                    <a:pt x="992" y="2029"/>
                  </a:lnTo>
                  <a:lnTo>
                    <a:pt x="1031" y="2087"/>
                  </a:lnTo>
                  <a:lnTo>
                    <a:pt x="1056" y="2156"/>
                  </a:lnTo>
                  <a:lnTo>
                    <a:pt x="1077" y="2275"/>
                  </a:lnTo>
                  <a:lnTo>
                    <a:pt x="1074" y="2433"/>
                  </a:lnTo>
                  <a:lnTo>
                    <a:pt x="1029" y="2595"/>
                  </a:lnTo>
                  <a:lnTo>
                    <a:pt x="995" y="2659"/>
                  </a:lnTo>
                  <a:lnTo>
                    <a:pt x="950" y="2711"/>
                  </a:lnTo>
                  <a:lnTo>
                    <a:pt x="891" y="2753"/>
                  </a:lnTo>
                  <a:lnTo>
                    <a:pt x="764" y="2811"/>
                  </a:lnTo>
                  <a:lnTo>
                    <a:pt x="699" y="2820"/>
                  </a:lnTo>
                  <a:lnTo>
                    <a:pt x="467" y="2796"/>
                  </a:lnTo>
                  <a:lnTo>
                    <a:pt x="312" y="2766"/>
                  </a:lnTo>
                  <a:lnTo>
                    <a:pt x="257" y="2768"/>
                  </a:lnTo>
                  <a:lnTo>
                    <a:pt x="205" y="2786"/>
                  </a:lnTo>
                  <a:lnTo>
                    <a:pt x="156" y="2817"/>
                  </a:lnTo>
                  <a:lnTo>
                    <a:pt x="73" y="2897"/>
                  </a:lnTo>
                  <a:lnTo>
                    <a:pt x="46" y="2942"/>
                  </a:lnTo>
                  <a:lnTo>
                    <a:pt x="28" y="2994"/>
                  </a:lnTo>
                  <a:lnTo>
                    <a:pt x="0" y="3161"/>
                  </a:lnTo>
                  <a:lnTo>
                    <a:pt x="6" y="3511"/>
                  </a:lnTo>
                  <a:lnTo>
                    <a:pt x="2452" y="3499"/>
                  </a:lnTo>
                  <a:lnTo>
                    <a:pt x="2480" y="3161"/>
                  </a:lnTo>
                  <a:lnTo>
                    <a:pt x="2483" y="2945"/>
                  </a:lnTo>
                  <a:lnTo>
                    <a:pt x="2477" y="2905"/>
                  </a:lnTo>
                  <a:lnTo>
                    <a:pt x="2465" y="2871"/>
                  </a:lnTo>
                  <a:lnTo>
                    <a:pt x="2446" y="2841"/>
                  </a:lnTo>
                  <a:lnTo>
                    <a:pt x="2389" y="2796"/>
                  </a:lnTo>
                  <a:lnTo>
                    <a:pt x="2355" y="2780"/>
                  </a:lnTo>
                  <a:lnTo>
                    <a:pt x="2276" y="2766"/>
                  </a:lnTo>
                  <a:lnTo>
                    <a:pt x="2190" y="2762"/>
                  </a:lnTo>
                  <a:lnTo>
                    <a:pt x="2147" y="2766"/>
                  </a:lnTo>
                  <a:lnTo>
                    <a:pt x="1989" y="2790"/>
                  </a:lnTo>
                  <a:lnTo>
                    <a:pt x="1953" y="2792"/>
                  </a:lnTo>
                  <a:lnTo>
                    <a:pt x="1916" y="2790"/>
                  </a:lnTo>
                  <a:lnTo>
                    <a:pt x="1840" y="2766"/>
                  </a:lnTo>
                  <a:lnTo>
                    <a:pt x="1761" y="2717"/>
                  </a:lnTo>
                  <a:lnTo>
                    <a:pt x="1742" y="2699"/>
                  </a:lnTo>
                  <a:lnTo>
                    <a:pt x="1714" y="2653"/>
                  </a:lnTo>
                  <a:lnTo>
                    <a:pt x="1702" y="2625"/>
                  </a:lnTo>
                  <a:lnTo>
                    <a:pt x="1668" y="2491"/>
                  </a:lnTo>
                  <a:lnTo>
                    <a:pt x="1660" y="2352"/>
                  </a:lnTo>
                  <a:lnTo>
                    <a:pt x="1672" y="2236"/>
                  </a:lnTo>
                  <a:lnTo>
                    <a:pt x="1696" y="2142"/>
                  </a:lnTo>
                  <a:lnTo>
                    <a:pt x="1721" y="2096"/>
                  </a:lnTo>
                  <a:lnTo>
                    <a:pt x="1751" y="2063"/>
                  </a:lnTo>
                  <a:lnTo>
                    <a:pt x="1787" y="2035"/>
                  </a:lnTo>
                  <a:lnTo>
                    <a:pt x="1830" y="2014"/>
                  </a:lnTo>
                  <a:lnTo>
                    <a:pt x="1858" y="2008"/>
                  </a:lnTo>
                  <a:lnTo>
                    <a:pt x="1886" y="2005"/>
                  </a:lnTo>
                  <a:lnTo>
                    <a:pt x="2046" y="2005"/>
                  </a:lnTo>
                  <a:lnTo>
                    <a:pt x="2123" y="1993"/>
                  </a:lnTo>
                  <a:lnTo>
                    <a:pt x="2169" y="1980"/>
                  </a:lnTo>
                  <a:lnTo>
                    <a:pt x="2208" y="1962"/>
                  </a:lnTo>
                  <a:lnTo>
                    <a:pt x="2240" y="1940"/>
                  </a:lnTo>
                  <a:lnTo>
                    <a:pt x="2260" y="1914"/>
                  </a:lnTo>
                  <a:lnTo>
                    <a:pt x="2276" y="1880"/>
                  </a:lnTo>
                  <a:lnTo>
                    <a:pt x="2291" y="1770"/>
                  </a:lnTo>
                  <a:lnTo>
                    <a:pt x="2291" y="1679"/>
                  </a:lnTo>
                  <a:lnTo>
                    <a:pt x="2252" y="1308"/>
                  </a:lnTo>
                  <a:lnTo>
                    <a:pt x="2208" y="1083"/>
                  </a:lnTo>
                  <a:lnTo>
                    <a:pt x="1818" y="1102"/>
                  </a:lnTo>
                  <a:lnTo>
                    <a:pt x="1502" y="1096"/>
                  </a:lnTo>
                  <a:lnTo>
                    <a:pt x="1437" y="1074"/>
                  </a:lnTo>
                  <a:lnTo>
                    <a:pt x="1407" y="1053"/>
                  </a:lnTo>
                  <a:lnTo>
                    <a:pt x="1383" y="1029"/>
                  </a:lnTo>
                  <a:lnTo>
                    <a:pt x="1361" y="997"/>
                  </a:lnTo>
                  <a:lnTo>
                    <a:pt x="1352" y="979"/>
                  </a:lnTo>
                  <a:lnTo>
                    <a:pt x="1324" y="858"/>
                  </a:lnTo>
                  <a:lnTo>
                    <a:pt x="1324" y="809"/>
                  </a:lnTo>
                  <a:lnTo>
                    <a:pt x="1330" y="761"/>
                  </a:lnTo>
                  <a:lnTo>
                    <a:pt x="1373" y="615"/>
                  </a:lnTo>
                  <a:lnTo>
                    <a:pt x="1440" y="460"/>
                  </a:lnTo>
                  <a:lnTo>
                    <a:pt x="1452" y="414"/>
                  </a:lnTo>
                  <a:lnTo>
                    <a:pt x="1455" y="371"/>
                  </a:lnTo>
                  <a:lnTo>
                    <a:pt x="1452" y="335"/>
                  </a:lnTo>
                  <a:lnTo>
                    <a:pt x="1413" y="185"/>
                  </a:lnTo>
                  <a:lnTo>
                    <a:pt x="1397" y="149"/>
                  </a:lnTo>
                  <a:lnTo>
                    <a:pt x="1373" y="116"/>
                  </a:lnTo>
                  <a:lnTo>
                    <a:pt x="1342" y="82"/>
                  </a:lnTo>
                  <a:lnTo>
                    <a:pt x="1302" y="52"/>
                  </a:lnTo>
                  <a:lnTo>
                    <a:pt x="1233" y="12"/>
                  </a:lnTo>
                  <a:lnTo>
                    <a:pt x="1181" y="3"/>
                  </a:lnTo>
                  <a:lnTo>
                    <a:pt x="1083" y="0"/>
                  </a:lnTo>
                  <a:lnTo>
                    <a:pt x="989" y="15"/>
                  </a:lnTo>
                  <a:lnTo>
                    <a:pt x="958" y="24"/>
                  </a:lnTo>
                  <a:lnTo>
                    <a:pt x="855" y="76"/>
                  </a:lnTo>
                  <a:lnTo>
                    <a:pt x="776" y="146"/>
                  </a:lnTo>
                  <a:lnTo>
                    <a:pt x="744" y="183"/>
                  </a:lnTo>
                  <a:lnTo>
                    <a:pt x="720" y="225"/>
                  </a:lnTo>
                  <a:lnTo>
                    <a:pt x="690" y="310"/>
                  </a:lnTo>
                  <a:lnTo>
                    <a:pt x="681" y="399"/>
                  </a:lnTo>
                  <a:lnTo>
                    <a:pt x="687" y="444"/>
                  </a:lnTo>
                  <a:lnTo>
                    <a:pt x="702" y="494"/>
                  </a:lnTo>
                  <a:lnTo>
                    <a:pt x="714" y="520"/>
                  </a:lnTo>
                  <a:lnTo>
                    <a:pt x="732" y="548"/>
                  </a:lnTo>
                  <a:lnTo>
                    <a:pt x="827" y="660"/>
                  </a:lnTo>
                  <a:lnTo>
                    <a:pt x="861" y="718"/>
                  </a:lnTo>
                  <a:lnTo>
                    <a:pt x="900" y="827"/>
                  </a:lnTo>
                  <a:lnTo>
                    <a:pt x="910" y="882"/>
                  </a:lnTo>
                  <a:lnTo>
                    <a:pt x="910" y="931"/>
                  </a:lnTo>
                  <a:lnTo>
                    <a:pt x="904" y="979"/>
                  </a:lnTo>
                  <a:lnTo>
                    <a:pt x="888" y="1029"/>
                  </a:lnTo>
                  <a:lnTo>
                    <a:pt x="864" y="1071"/>
                  </a:lnTo>
                  <a:lnTo>
                    <a:pt x="831" y="1102"/>
                  </a:lnTo>
                  <a:lnTo>
                    <a:pt x="586" y="1132"/>
                  </a:lnTo>
                  <a:lnTo>
                    <a:pt x="141" y="1138"/>
                  </a:lnTo>
                  <a:close/>
                </a:path>
              </a:pathLst>
            </a:custGeom>
            <a:solidFill>
              <a:srgbClr val="E1D683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E1D683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1" name="Freeform 7"/>
            <p:cNvSpPr>
              <a:spLocks/>
            </p:cNvSpPr>
            <p:nvPr/>
          </p:nvSpPr>
          <p:spPr bwMode="auto">
            <a:xfrm>
              <a:off x="2813" y="2007"/>
              <a:ext cx="1153" cy="949"/>
            </a:xfrm>
            <a:custGeom>
              <a:avLst/>
              <a:gdLst>
                <a:gd name="T0" fmla="*/ 1508 w 3459"/>
                <a:gd name="T1" fmla="*/ 283 h 2848"/>
                <a:gd name="T2" fmla="*/ 1504 w 3459"/>
                <a:gd name="T3" fmla="*/ 338 h 2848"/>
                <a:gd name="T4" fmla="*/ 1544 w 3459"/>
                <a:gd name="T5" fmla="*/ 511 h 2848"/>
                <a:gd name="T6" fmla="*/ 1645 w 3459"/>
                <a:gd name="T7" fmla="*/ 663 h 2848"/>
                <a:gd name="T8" fmla="*/ 1651 w 3459"/>
                <a:gd name="T9" fmla="*/ 794 h 2848"/>
                <a:gd name="T10" fmla="*/ 1633 w 3459"/>
                <a:gd name="T11" fmla="*/ 895 h 2848"/>
                <a:gd name="T12" fmla="*/ 1589 w 3459"/>
                <a:gd name="T13" fmla="*/ 970 h 2848"/>
                <a:gd name="T14" fmla="*/ 1502 w 3459"/>
                <a:gd name="T15" fmla="*/ 1053 h 2848"/>
                <a:gd name="T16" fmla="*/ 1322 w 3459"/>
                <a:gd name="T17" fmla="*/ 1135 h 2848"/>
                <a:gd name="T18" fmla="*/ 1102 w 3459"/>
                <a:gd name="T19" fmla="*/ 1150 h 2848"/>
                <a:gd name="T20" fmla="*/ 918 w 3459"/>
                <a:gd name="T21" fmla="*/ 1113 h 2848"/>
                <a:gd name="T22" fmla="*/ 794 w 3459"/>
                <a:gd name="T23" fmla="*/ 1020 h 2848"/>
                <a:gd name="T24" fmla="*/ 730 w 3459"/>
                <a:gd name="T25" fmla="*/ 879 h 2848"/>
                <a:gd name="T26" fmla="*/ 730 w 3459"/>
                <a:gd name="T27" fmla="*/ 709 h 2848"/>
                <a:gd name="T28" fmla="*/ 772 w 3459"/>
                <a:gd name="T29" fmla="*/ 594 h 2848"/>
                <a:gd name="T30" fmla="*/ 1019 w 3459"/>
                <a:gd name="T31" fmla="*/ 293 h 2848"/>
                <a:gd name="T32" fmla="*/ 1043 w 3459"/>
                <a:gd name="T33" fmla="*/ 223 h 2848"/>
                <a:gd name="T34" fmla="*/ 1041 w 3459"/>
                <a:gd name="T35" fmla="*/ 180 h 2848"/>
                <a:gd name="T36" fmla="*/ 1017 w 3459"/>
                <a:gd name="T37" fmla="*/ 122 h 2848"/>
                <a:gd name="T38" fmla="*/ 964 w 3459"/>
                <a:gd name="T39" fmla="*/ 67 h 2848"/>
                <a:gd name="T40" fmla="*/ 861 w 3459"/>
                <a:gd name="T41" fmla="*/ 31 h 2848"/>
                <a:gd name="T42" fmla="*/ 513 w 3459"/>
                <a:gd name="T43" fmla="*/ 0 h 2848"/>
                <a:gd name="T44" fmla="*/ 0 w 3459"/>
                <a:gd name="T45" fmla="*/ 128 h 2848"/>
                <a:gd name="T46" fmla="*/ 2395 w 3459"/>
                <a:gd name="T47" fmla="*/ 2848 h 2848"/>
                <a:gd name="T48" fmla="*/ 2389 w 3459"/>
                <a:gd name="T49" fmla="*/ 2294 h 2848"/>
                <a:gd name="T50" fmla="*/ 2458 w 3459"/>
                <a:gd name="T51" fmla="*/ 2105 h 2848"/>
                <a:gd name="T52" fmla="*/ 2486 w 3459"/>
                <a:gd name="T53" fmla="*/ 2066 h 2848"/>
                <a:gd name="T54" fmla="*/ 2569 w 3459"/>
                <a:gd name="T55" fmla="*/ 2017 h 2848"/>
                <a:gd name="T56" fmla="*/ 2711 w 3459"/>
                <a:gd name="T57" fmla="*/ 1978 h 2848"/>
                <a:gd name="T58" fmla="*/ 2891 w 3459"/>
                <a:gd name="T59" fmla="*/ 1978 h 2848"/>
                <a:gd name="T60" fmla="*/ 3224 w 3459"/>
                <a:gd name="T61" fmla="*/ 2008 h 2848"/>
                <a:gd name="T62" fmla="*/ 3331 w 3459"/>
                <a:gd name="T63" fmla="*/ 1951 h 2848"/>
                <a:gd name="T64" fmla="*/ 3404 w 3459"/>
                <a:gd name="T65" fmla="*/ 1859 h 2848"/>
                <a:gd name="T66" fmla="*/ 3456 w 3459"/>
                <a:gd name="T67" fmla="*/ 1691 h 2848"/>
                <a:gd name="T68" fmla="*/ 3450 w 3459"/>
                <a:gd name="T69" fmla="*/ 1494 h 2848"/>
                <a:gd name="T70" fmla="*/ 3414 w 3459"/>
                <a:gd name="T71" fmla="*/ 1382 h 2848"/>
                <a:gd name="T72" fmla="*/ 3352 w 3459"/>
                <a:gd name="T73" fmla="*/ 1309 h 2848"/>
                <a:gd name="T74" fmla="*/ 3303 w 3459"/>
                <a:gd name="T75" fmla="*/ 1281 h 2848"/>
                <a:gd name="T76" fmla="*/ 3023 w 3459"/>
                <a:gd name="T77" fmla="*/ 1244 h 2848"/>
                <a:gd name="T78" fmla="*/ 2715 w 3459"/>
                <a:gd name="T79" fmla="*/ 1251 h 2848"/>
                <a:gd name="T80" fmla="*/ 2593 w 3459"/>
                <a:gd name="T81" fmla="*/ 1174 h 2848"/>
                <a:gd name="T82" fmla="*/ 2541 w 3459"/>
                <a:gd name="T83" fmla="*/ 1068 h 2848"/>
                <a:gd name="T84" fmla="*/ 2519 w 3459"/>
                <a:gd name="T85" fmla="*/ 940 h 2848"/>
                <a:gd name="T86" fmla="*/ 1736 w 3459"/>
                <a:gd name="T87" fmla="*/ 170 h 2848"/>
                <a:gd name="T88" fmla="*/ 1601 w 3459"/>
                <a:gd name="T89" fmla="*/ 186 h 2848"/>
                <a:gd name="T90" fmla="*/ 1559 w 3459"/>
                <a:gd name="T91" fmla="*/ 210 h 2848"/>
                <a:gd name="T92" fmla="*/ 1516 w 3459"/>
                <a:gd name="T93" fmla="*/ 261 h 284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9"/>
                <a:gd name="T142" fmla="*/ 0 h 2848"/>
                <a:gd name="T143" fmla="*/ 3459 w 3459"/>
                <a:gd name="T144" fmla="*/ 2848 h 284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9" h="2848">
                  <a:moveTo>
                    <a:pt x="1516" y="261"/>
                  </a:moveTo>
                  <a:lnTo>
                    <a:pt x="1508" y="283"/>
                  </a:lnTo>
                  <a:lnTo>
                    <a:pt x="1504" y="311"/>
                  </a:lnTo>
                  <a:lnTo>
                    <a:pt x="1504" y="338"/>
                  </a:lnTo>
                  <a:lnTo>
                    <a:pt x="1526" y="459"/>
                  </a:lnTo>
                  <a:lnTo>
                    <a:pt x="1544" y="511"/>
                  </a:lnTo>
                  <a:lnTo>
                    <a:pt x="1623" y="615"/>
                  </a:lnTo>
                  <a:lnTo>
                    <a:pt x="1645" y="663"/>
                  </a:lnTo>
                  <a:lnTo>
                    <a:pt x="1651" y="695"/>
                  </a:lnTo>
                  <a:lnTo>
                    <a:pt x="1651" y="794"/>
                  </a:lnTo>
                  <a:lnTo>
                    <a:pt x="1641" y="865"/>
                  </a:lnTo>
                  <a:lnTo>
                    <a:pt x="1633" y="895"/>
                  </a:lnTo>
                  <a:lnTo>
                    <a:pt x="1621" y="922"/>
                  </a:lnTo>
                  <a:lnTo>
                    <a:pt x="1589" y="970"/>
                  </a:lnTo>
                  <a:lnTo>
                    <a:pt x="1550" y="1016"/>
                  </a:lnTo>
                  <a:lnTo>
                    <a:pt x="1502" y="1053"/>
                  </a:lnTo>
                  <a:lnTo>
                    <a:pt x="1421" y="1101"/>
                  </a:lnTo>
                  <a:lnTo>
                    <a:pt x="1322" y="1135"/>
                  </a:lnTo>
                  <a:lnTo>
                    <a:pt x="1249" y="1147"/>
                  </a:lnTo>
                  <a:lnTo>
                    <a:pt x="1102" y="1150"/>
                  </a:lnTo>
                  <a:lnTo>
                    <a:pt x="1023" y="1141"/>
                  </a:lnTo>
                  <a:lnTo>
                    <a:pt x="918" y="1113"/>
                  </a:lnTo>
                  <a:lnTo>
                    <a:pt x="861" y="1083"/>
                  </a:lnTo>
                  <a:lnTo>
                    <a:pt x="794" y="1020"/>
                  </a:lnTo>
                  <a:lnTo>
                    <a:pt x="738" y="910"/>
                  </a:lnTo>
                  <a:lnTo>
                    <a:pt x="730" y="879"/>
                  </a:lnTo>
                  <a:lnTo>
                    <a:pt x="724" y="780"/>
                  </a:lnTo>
                  <a:lnTo>
                    <a:pt x="730" y="709"/>
                  </a:lnTo>
                  <a:lnTo>
                    <a:pt x="744" y="645"/>
                  </a:lnTo>
                  <a:lnTo>
                    <a:pt x="772" y="594"/>
                  </a:lnTo>
                  <a:lnTo>
                    <a:pt x="900" y="451"/>
                  </a:lnTo>
                  <a:lnTo>
                    <a:pt x="1019" y="293"/>
                  </a:lnTo>
                  <a:lnTo>
                    <a:pt x="1041" y="243"/>
                  </a:lnTo>
                  <a:lnTo>
                    <a:pt x="1043" y="223"/>
                  </a:lnTo>
                  <a:lnTo>
                    <a:pt x="1043" y="198"/>
                  </a:lnTo>
                  <a:lnTo>
                    <a:pt x="1041" y="180"/>
                  </a:lnTo>
                  <a:lnTo>
                    <a:pt x="1035" y="158"/>
                  </a:lnTo>
                  <a:lnTo>
                    <a:pt x="1017" y="122"/>
                  </a:lnTo>
                  <a:lnTo>
                    <a:pt x="992" y="91"/>
                  </a:lnTo>
                  <a:lnTo>
                    <a:pt x="964" y="67"/>
                  </a:lnTo>
                  <a:lnTo>
                    <a:pt x="930" y="49"/>
                  </a:lnTo>
                  <a:lnTo>
                    <a:pt x="861" y="31"/>
                  </a:lnTo>
                  <a:lnTo>
                    <a:pt x="720" y="9"/>
                  </a:lnTo>
                  <a:lnTo>
                    <a:pt x="513" y="0"/>
                  </a:lnTo>
                  <a:lnTo>
                    <a:pt x="376" y="15"/>
                  </a:lnTo>
                  <a:lnTo>
                    <a:pt x="0" y="128"/>
                  </a:lnTo>
                  <a:lnTo>
                    <a:pt x="0" y="2842"/>
                  </a:lnTo>
                  <a:lnTo>
                    <a:pt x="2395" y="2848"/>
                  </a:lnTo>
                  <a:lnTo>
                    <a:pt x="2377" y="2422"/>
                  </a:lnTo>
                  <a:lnTo>
                    <a:pt x="2389" y="2294"/>
                  </a:lnTo>
                  <a:lnTo>
                    <a:pt x="2416" y="2203"/>
                  </a:lnTo>
                  <a:lnTo>
                    <a:pt x="2458" y="2105"/>
                  </a:lnTo>
                  <a:lnTo>
                    <a:pt x="2471" y="2084"/>
                  </a:lnTo>
                  <a:lnTo>
                    <a:pt x="2486" y="2066"/>
                  </a:lnTo>
                  <a:lnTo>
                    <a:pt x="2523" y="2038"/>
                  </a:lnTo>
                  <a:lnTo>
                    <a:pt x="2569" y="2017"/>
                  </a:lnTo>
                  <a:lnTo>
                    <a:pt x="2666" y="1987"/>
                  </a:lnTo>
                  <a:lnTo>
                    <a:pt x="2711" y="1978"/>
                  </a:lnTo>
                  <a:lnTo>
                    <a:pt x="2849" y="1975"/>
                  </a:lnTo>
                  <a:lnTo>
                    <a:pt x="2891" y="1978"/>
                  </a:lnTo>
                  <a:lnTo>
                    <a:pt x="3145" y="2020"/>
                  </a:lnTo>
                  <a:lnTo>
                    <a:pt x="3224" y="2008"/>
                  </a:lnTo>
                  <a:lnTo>
                    <a:pt x="3297" y="1975"/>
                  </a:lnTo>
                  <a:lnTo>
                    <a:pt x="3331" y="1951"/>
                  </a:lnTo>
                  <a:lnTo>
                    <a:pt x="3382" y="1893"/>
                  </a:lnTo>
                  <a:lnTo>
                    <a:pt x="3404" y="1859"/>
                  </a:lnTo>
                  <a:lnTo>
                    <a:pt x="3438" y="1783"/>
                  </a:lnTo>
                  <a:lnTo>
                    <a:pt x="3456" y="1691"/>
                  </a:lnTo>
                  <a:lnTo>
                    <a:pt x="3459" y="1598"/>
                  </a:lnTo>
                  <a:lnTo>
                    <a:pt x="3450" y="1494"/>
                  </a:lnTo>
                  <a:lnTo>
                    <a:pt x="3429" y="1414"/>
                  </a:lnTo>
                  <a:lnTo>
                    <a:pt x="3414" y="1382"/>
                  </a:lnTo>
                  <a:lnTo>
                    <a:pt x="3396" y="1354"/>
                  </a:lnTo>
                  <a:lnTo>
                    <a:pt x="3352" y="1309"/>
                  </a:lnTo>
                  <a:lnTo>
                    <a:pt x="3331" y="1293"/>
                  </a:lnTo>
                  <a:lnTo>
                    <a:pt x="3303" y="1281"/>
                  </a:lnTo>
                  <a:lnTo>
                    <a:pt x="3230" y="1260"/>
                  </a:lnTo>
                  <a:lnTo>
                    <a:pt x="3023" y="1244"/>
                  </a:lnTo>
                  <a:lnTo>
                    <a:pt x="2871" y="1257"/>
                  </a:lnTo>
                  <a:lnTo>
                    <a:pt x="2715" y="1251"/>
                  </a:lnTo>
                  <a:lnTo>
                    <a:pt x="2648" y="1224"/>
                  </a:lnTo>
                  <a:lnTo>
                    <a:pt x="2593" y="1174"/>
                  </a:lnTo>
                  <a:lnTo>
                    <a:pt x="2571" y="1141"/>
                  </a:lnTo>
                  <a:lnTo>
                    <a:pt x="2541" y="1068"/>
                  </a:lnTo>
                  <a:lnTo>
                    <a:pt x="2525" y="998"/>
                  </a:lnTo>
                  <a:lnTo>
                    <a:pt x="2519" y="940"/>
                  </a:lnTo>
                  <a:lnTo>
                    <a:pt x="2535" y="317"/>
                  </a:lnTo>
                  <a:lnTo>
                    <a:pt x="1736" y="170"/>
                  </a:lnTo>
                  <a:lnTo>
                    <a:pt x="1660" y="174"/>
                  </a:lnTo>
                  <a:lnTo>
                    <a:pt x="1601" y="186"/>
                  </a:lnTo>
                  <a:lnTo>
                    <a:pt x="1577" y="198"/>
                  </a:lnTo>
                  <a:lnTo>
                    <a:pt x="1559" y="210"/>
                  </a:lnTo>
                  <a:lnTo>
                    <a:pt x="1541" y="225"/>
                  </a:lnTo>
                  <a:lnTo>
                    <a:pt x="1516" y="261"/>
                  </a:lnTo>
                  <a:close/>
                </a:path>
              </a:pathLst>
            </a:custGeom>
            <a:solidFill>
              <a:srgbClr val="42BFB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42BFBC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2" name="Freeform 8"/>
            <p:cNvSpPr>
              <a:spLocks/>
            </p:cNvSpPr>
            <p:nvPr/>
          </p:nvSpPr>
          <p:spPr bwMode="auto">
            <a:xfrm>
              <a:off x="2836" y="2034"/>
              <a:ext cx="1108" cy="896"/>
            </a:xfrm>
            <a:custGeom>
              <a:avLst/>
              <a:gdLst>
                <a:gd name="T0" fmla="*/ 1567 w 3324"/>
                <a:gd name="T1" fmla="*/ 204 h 2686"/>
                <a:gd name="T2" fmla="*/ 1533 w 3324"/>
                <a:gd name="T3" fmla="*/ 252 h 2686"/>
                <a:gd name="T4" fmla="*/ 1537 w 3324"/>
                <a:gd name="T5" fmla="*/ 319 h 2686"/>
                <a:gd name="T6" fmla="*/ 1626 w 3324"/>
                <a:gd name="T7" fmla="*/ 444 h 2686"/>
                <a:gd name="T8" fmla="*/ 1686 w 3324"/>
                <a:gd name="T9" fmla="*/ 626 h 2686"/>
                <a:gd name="T10" fmla="*/ 1689 w 3324"/>
                <a:gd name="T11" fmla="*/ 683 h 2686"/>
                <a:gd name="T12" fmla="*/ 1650 w 3324"/>
                <a:gd name="T13" fmla="*/ 879 h 2686"/>
                <a:gd name="T14" fmla="*/ 1586 w 3324"/>
                <a:gd name="T15" fmla="*/ 982 h 2686"/>
                <a:gd name="T16" fmla="*/ 1494 w 3324"/>
                <a:gd name="T17" fmla="*/ 1061 h 2686"/>
                <a:gd name="T18" fmla="*/ 1314 w 3324"/>
                <a:gd name="T19" fmla="*/ 1137 h 2686"/>
                <a:gd name="T20" fmla="*/ 997 w 3324"/>
                <a:gd name="T21" fmla="*/ 1159 h 2686"/>
                <a:gd name="T22" fmla="*/ 829 w 3324"/>
                <a:gd name="T23" fmla="*/ 1129 h 2686"/>
                <a:gd name="T24" fmla="*/ 702 w 3324"/>
                <a:gd name="T25" fmla="*/ 1055 h 2686"/>
                <a:gd name="T26" fmla="*/ 609 w 3324"/>
                <a:gd name="T27" fmla="*/ 951 h 2686"/>
                <a:gd name="T28" fmla="*/ 570 w 3324"/>
                <a:gd name="T29" fmla="*/ 814 h 2686"/>
                <a:gd name="T30" fmla="*/ 576 w 3324"/>
                <a:gd name="T31" fmla="*/ 612 h 2686"/>
                <a:gd name="T32" fmla="*/ 670 w 3324"/>
                <a:gd name="T33" fmla="*/ 398 h 2686"/>
                <a:gd name="T34" fmla="*/ 878 w 3324"/>
                <a:gd name="T35" fmla="*/ 152 h 2686"/>
                <a:gd name="T36" fmla="*/ 884 w 3324"/>
                <a:gd name="T37" fmla="*/ 112 h 2686"/>
                <a:gd name="T38" fmla="*/ 860 w 3324"/>
                <a:gd name="T39" fmla="*/ 73 h 2686"/>
                <a:gd name="T40" fmla="*/ 714 w 3324"/>
                <a:gd name="T41" fmla="*/ 18 h 2686"/>
                <a:gd name="T42" fmla="*/ 417 w 3324"/>
                <a:gd name="T43" fmla="*/ 0 h 2686"/>
                <a:gd name="T44" fmla="*/ 0 w 3324"/>
                <a:gd name="T45" fmla="*/ 118 h 2686"/>
                <a:gd name="T46" fmla="*/ 2251 w 3324"/>
                <a:gd name="T47" fmla="*/ 2686 h 2686"/>
                <a:gd name="T48" fmla="*/ 2259 w 3324"/>
                <a:gd name="T49" fmla="*/ 2171 h 2686"/>
                <a:gd name="T50" fmla="*/ 2339 w 3324"/>
                <a:gd name="T51" fmla="*/ 1973 h 2686"/>
                <a:gd name="T52" fmla="*/ 2415 w 3324"/>
                <a:gd name="T53" fmla="*/ 1901 h 2686"/>
                <a:gd name="T54" fmla="*/ 2589 w 3324"/>
                <a:gd name="T55" fmla="*/ 1840 h 2686"/>
                <a:gd name="T56" fmla="*/ 2720 w 3324"/>
                <a:gd name="T57" fmla="*/ 1836 h 2686"/>
                <a:gd name="T58" fmla="*/ 2986 w 3324"/>
                <a:gd name="T59" fmla="*/ 1874 h 2686"/>
                <a:gd name="T60" fmla="*/ 3160 w 3324"/>
                <a:gd name="T61" fmla="*/ 1858 h 2686"/>
                <a:gd name="T62" fmla="*/ 3233 w 3324"/>
                <a:gd name="T63" fmla="*/ 1806 h 2686"/>
                <a:gd name="T64" fmla="*/ 3300 w 3324"/>
                <a:gd name="T65" fmla="*/ 1685 h 2686"/>
                <a:gd name="T66" fmla="*/ 3324 w 3324"/>
                <a:gd name="T67" fmla="*/ 1529 h 2686"/>
                <a:gd name="T68" fmla="*/ 3294 w 3324"/>
                <a:gd name="T69" fmla="*/ 1347 h 2686"/>
                <a:gd name="T70" fmla="*/ 3223 w 3324"/>
                <a:gd name="T71" fmla="*/ 1277 h 2686"/>
                <a:gd name="T72" fmla="*/ 3098 w 3324"/>
                <a:gd name="T73" fmla="*/ 1240 h 2686"/>
                <a:gd name="T74" fmla="*/ 2869 w 3324"/>
                <a:gd name="T75" fmla="*/ 1234 h 2686"/>
                <a:gd name="T76" fmla="*/ 2635 w 3324"/>
                <a:gd name="T77" fmla="*/ 1238 h 2686"/>
                <a:gd name="T78" fmla="*/ 2534 w 3324"/>
                <a:gd name="T79" fmla="*/ 1207 h 2686"/>
                <a:gd name="T80" fmla="*/ 2495 w 3324"/>
                <a:gd name="T81" fmla="*/ 1177 h 2686"/>
                <a:gd name="T82" fmla="*/ 2433 w 3324"/>
                <a:gd name="T83" fmla="*/ 1079 h 2686"/>
                <a:gd name="T84" fmla="*/ 2388 w 3324"/>
                <a:gd name="T85" fmla="*/ 881 h 2686"/>
                <a:gd name="T86" fmla="*/ 2409 w 3324"/>
                <a:gd name="T87" fmla="*/ 307 h 2686"/>
                <a:gd name="T88" fmla="*/ 1640 w 3324"/>
                <a:gd name="T89" fmla="*/ 188 h 26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324"/>
                <a:gd name="T136" fmla="*/ 0 h 2686"/>
                <a:gd name="T137" fmla="*/ 3324 w 3324"/>
                <a:gd name="T138" fmla="*/ 2686 h 268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324" h="2686">
                  <a:moveTo>
                    <a:pt x="1598" y="192"/>
                  </a:moveTo>
                  <a:lnTo>
                    <a:pt x="1567" y="204"/>
                  </a:lnTo>
                  <a:lnTo>
                    <a:pt x="1547" y="225"/>
                  </a:lnTo>
                  <a:lnTo>
                    <a:pt x="1533" y="252"/>
                  </a:lnTo>
                  <a:lnTo>
                    <a:pt x="1531" y="285"/>
                  </a:lnTo>
                  <a:lnTo>
                    <a:pt x="1537" y="319"/>
                  </a:lnTo>
                  <a:lnTo>
                    <a:pt x="1543" y="334"/>
                  </a:lnTo>
                  <a:lnTo>
                    <a:pt x="1626" y="444"/>
                  </a:lnTo>
                  <a:lnTo>
                    <a:pt x="1671" y="568"/>
                  </a:lnTo>
                  <a:lnTo>
                    <a:pt x="1686" y="626"/>
                  </a:lnTo>
                  <a:lnTo>
                    <a:pt x="1689" y="653"/>
                  </a:lnTo>
                  <a:lnTo>
                    <a:pt x="1689" y="683"/>
                  </a:lnTo>
                  <a:lnTo>
                    <a:pt x="1671" y="814"/>
                  </a:lnTo>
                  <a:lnTo>
                    <a:pt x="1650" y="879"/>
                  </a:lnTo>
                  <a:lnTo>
                    <a:pt x="1622" y="933"/>
                  </a:lnTo>
                  <a:lnTo>
                    <a:pt x="1586" y="982"/>
                  </a:lnTo>
                  <a:lnTo>
                    <a:pt x="1543" y="1024"/>
                  </a:lnTo>
                  <a:lnTo>
                    <a:pt x="1494" y="1061"/>
                  </a:lnTo>
                  <a:lnTo>
                    <a:pt x="1440" y="1091"/>
                  </a:lnTo>
                  <a:lnTo>
                    <a:pt x="1314" y="1137"/>
                  </a:lnTo>
                  <a:lnTo>
                    <a:pt x="1171" y="1159"/>
                  </a:lnTo>
                  <a:lnTo>
                    <a:pt x="997" y="1159"/>
                  </a:lnTo>
                  <a:lnTo>
                    <a:pt x="866" y="1141"/>
                  </a:lnTo>
                  <a:lnTo>
                    <a:pt x="829" y="1129"/>
                  </a:lnTo>
                  <a:lnTo>
                    <a:pt x="763" y="1097"/>
                  </a:lnTo>
                  <a:lnTo>
                    <a:pt x="702" y="1055"/>
                  </a:lnTo>
                  <a:lnTo>
                    <a:pt x="649" y="1006"/>
                  </a:lnTo>
                  <a:lnTo>
                    <a:pt x="609" y="951"/>
                  </a:lnTo>
                  <a:lnTo>
                    <a:pt x="595" y="921"/>
                  </a:lnTo>
                  <a:lnTo>
                    <a:pt x="570" y="814"/>
                  </a:lnTo>
                  <a:lnTo>
                    <a:pt x="564" y="705"/>
                  </a:lnTo>
                  <a:lnTo>
                    <a:pt x="576" y="612"/>
                  </a:lnTo>
                  <a:lnTo>
                    <a:pt x="591" y="553"/>
                  </a:lnTo>
                  <a:lnTo>
                    <a:pt x="670" y="398"/>
                  </a:lnTo>
                  <a:lnTo>
                    <a:pt x="868" y="166"/>
                  </a:lnTo>
                  <a:lnTo>
                    <a:pt x="878" y="152"/>
                  </a:lnTo>
                  <a:lnTo>
                    <a:pt x="884" y="136"/>
                  </a:lnTo>
                  <a:lnTo>
                    <a:pt x="884" y="112"/>
                  </a:lnTo>
                  <a:lnTo>
                    <a:pt x="878" y="91"/>
                  </a:lnTo>
                  <a:lnTo>
                    <a:pt x="860" y="73"/>
                  </a:lnTo>
                  <a:lnTo>
                    <a:pt x="802" y="42"/>
                  </a:lnTo>
                  <a:lnTo>
                    <a:pt x="714" y="18"/>
                  </a:lnTo>
                  <a:lnTo>
                    <a:pt x="595" y="2"/>
                  </a:lnTo>
                  <a:lnTo>
                    <a:pt x="417" y="0"/>
                  </a:lnTo>
                  <a:lnTo>
                    <a:pt x="326" y="12"/>
                  </a:lnTo>
                  <a:lnTo>
                    <a:pt x="0" y="118"/>
                  </a:lnTo>
                  <a:lnTo>
                    <a:pt x="0" y="2686"/>
                  </a:lnTo>
                  <a:lnTo>
                    <a:pt x="2251" y="2686"/>
                  </a:lnTo>
                  <a:lnTo>
                    <a:pt x="2253" y="2232"/>
                  </a:lnTo>
                  <a:lnTo>
                    <a:pt x="2259" y="2171"/>
                  </a:lnTo>
                  <a:lnTo>
                    <a:pt x="2287" y="2064"/>
                  </a:lnTo>
                  <a:lnTo>
                    <a:pt x="2339" y="1973"/>
                  </a:lnTo>
                  <a:lnTo>
                    <a:pt x="2372" y="1934"/>
                  </a:lnTo>
                  <a:lnTo>
                    <a:pt x="2415" y="1901"/>
                  </a:lnTo>
                  <a:lnTo>
                    <a:pt x="2467" y="1874"/>
                  </a:lnTo>
                  <a:lnTo>
                    <a:pt x="2589" y="1840"/>
                  </a:lnTo>
                  <a:lnTo>
                    <a:pt x="2653" y="1834"/>
                  </a:lnTo>
                  <a:lnTo>
                    <a:pt x="2720" y="1836"/>
                  </a:lnTo>
                  <a:lnTo>
                    <a:pt x="2888" y="1868"/>
                  </a:lnTo>
                  <a:lnTo>
                    <a:pt x="2986" y="1874"/>
                  </a:lnTo>
                  <a:lnTo>
                    <a:pt x="3134" y="1868"/>
                  </a:lnTo>
                  <a:lnTo>
                    <a:pt x="3160" y="1858"/>
                  </a:lnTo>
                  <a:lnTo>
                    <a:pt x="3199" y="1836"/>
                  </a:lnTo>
                  <a:lnTo>
                    <a:pt x="3233" y="1806"/>
                  </a:lnTo>
                  <a:lnTo>
                    <a:pt x="3260" y="1770"/>
                  </a:lnTo>
                  <a:lnTo>
                    <a:pt x="3300" y="1685"/>
                  </a:lnTo>
                  <a:lnTo>
                    <a:pt x="3322" y="1581"/>
                  </a:lnTo>
                  <a:lnTo>
                    <a:pt x="3324" y="1529"/>
                  </a:lnTo>
                  <a:lnTo>
                    <a:pt x="3314" y="1420"/>
                  </a:lnTo>
                  <a:lnTo>
                    <a:pt x="3294" y="1347"/>
                  </a:lnTo>
                  <a:lnTo>
                    <a:pt x="3257" y="1299"/>
                  </a:lnTo>
                  <a:lnTo>
                    <a:pt x="3223" y="1277"/>
                  </a:lnTo>
                  <a:lnTo>
                    <a:pt x="3190" y="1262"/>
                  </a:lnTo>
                  <a:lnTo>
                    <a:pt x="3098" y="1240"/>
                  </a:lnTo>
                  <a:lnTo>
                    <a:pt x="3043" y="1234"/>
                  </a:lnTo>
                  <a:lnTo>
                    <a:pt x="2869" y="1234"/>
                  </a:lnTo>
                  <a:lnTo>
                    <a:pt x="2748" y="1246"/>
                  </a:lnTo>
                  <a:lnTo>
                    <a:pt x="2635" y="1238"/>
                  </a:lnTo>
                  <a:lnTo>
                    <a:pt x="2583" y="1226"/>
                  </a:lnTo>
                  <a:lnTo>
                    <a:pt x="2534" y="1207"/>
                  </a:lnTo>
                  <a:lnTo>
                    <a:pt x="2513" y="1192"/>
                  </a:lnTo>
                  <a:lnTo>
                    <a:pt x="2495" y="1177"/>
                  </a:lnTo>
                  <a:lnTo>
                    <a:pt x="2461" y="1135"/>
                  </a:lnTo>
                  <a:lnTo>
                    <a:pt x="2433" y="1079"/>
                  </a:lnTo>
                  <a:lnTo>
                    <a:pt x="2412" y="1018"/>
                  </a:lnTo>
                  <a:lnTo>
                    <a:pt x="2388" y="881"/>
                  </a:lnTo>
                  <a:lnTo>
                    <a:pt x="2384" y="802"/>
                  </a:lnTo>
                  <a:lnTo>
                    <a:pt x="2409" y="307"/>
                  </a:lnTo>
                  <a:lnTo>
                    <a:pt x="1775" y="194"/>
                  </a:lnTo>
                  <a:lnTo>
                    <a:pt x="1640" y="188"/>
                  </a:lnTo>
                  <a:lnTo>
                    <a:pt x="1598" y="192"/>
                  </a:lnTo>
                  <a:close/>
                </a:path>
              </a:pathLst>
            </a:custGeom>
            <a:solidFill>
              <a:srgbClr val="8DD7D7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8DD7D7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3" name="Freeform 9"/>
            <p:cNvSpPr>
              <a:spLocks/>
            </p:cNvSpPr>
            <p:nvPr/>
          </p:nvSpPr>
          <p:spPr bwMode="auto">
            <a:xfrm>
              <a:off x="2813" y="1226"/>
              <a:ext cx="851" cy="1167"/>
            </a:xfrm>
            <a:custGeom>
              <a:avLst/>
              <a:gdLst>
                <a:gd name="T0" fmla="*/ 1627 w 2551"/>
                <a:gd name="T1" fmla="*/ 1205 h 3501"/>
                <a:gd name="T2" fmla="*/ 1666 w 2551"/>
                <a:gd name="T3" fmla="*/ 1083 h 3501"/>
                <a:gd name="T4" fmla="*/ 1742 w 2551"/>
                <a:gd name="T5" fmla="*/ 989 h 3501"/>
                <a:gd name="T6" fmla="*/ 1843 w 2551"/>
                <a:gd name="T7" fmla="*/ 931 h 3501"/>
                <a:gd name="T8" fmla="*/ 1922 w 2551"/>
                <a:gd name="T9" fmla="*/ 927 h 3501"/>
                <a:gd name="T10" fmla="*/ 2300 w 2551"/>
                <a:gd name="T11" fmla="*/ 961 h 3501"/>
                <a:gd name="T12" fmla="*/ 2385 w 2551"/>
                <a:gd name="T13" fmla="*/ 941 h 3501"/>
                <a:gd name="T14" fmla="*/ 2432 w 2551"/>
                <a:gd name="T15" fmla="*/ 891 h 3501"/>
                <a:gd name="T16" fmla="*/ 2495 w 2551"/>
                <a:gd name="T17" fmla="*/ 681 h 3501"/>
                <a:gd name="T18" fmla="*/ 2483 w 2551"/>
                <a:gd name="T19" fmla="*/ 0 h 3501"/>
                <a:gd name="T20" fmla="*/ 0 w 2551"/>
                <a:gd name="T21" fmla="*/ 2470 h 3501"/>
                <a:gd name="T22" fmla="*/ 528 w 2551"/>
                <a:gd name="T23" fmla="*/ 2348 h 3501"/>
                <a:gd name="T24" fmla="*/ 851 w 2551"/>
                <a:gd name="T25" fmla="*/ 2381 h 3501"/>
                <a:gd name="T26" fmla="*/ 952 w 2551"/>
                <a:gd name="T27" fmla="*/ 2427 h 3501"/>
                <a:gd name="T28" fmla="*/ 1013 w 2551"/>
                <a:gd name="T29" fmla="*/ 2518 h 3501"/>
                <a:gd name="T30" fmla="*/ 1025 w 2551"/>
                <a:gd name="T31" fmla="*/ 2589 h 3501"/>
                <a:gd name="T32" fmla="*/ 995 w 2551"/>
                <a:gd name="T33" fmla="*/ 2656 h 3501"/>
                <a:gd name="T34" fmla="*/ 748 w 2551"/>
                <a:gd name="T35" fmla="*/ 2944 h 3501"/>
                <a:gd name="T36" fmla="*/ 705 w 2551"/>
                <a:gd name="T37" fmla="*/ 3048 h 3501"/>
                <a:gd name="T38" fmla="*/ 708 w 2551"/>
                <a:gd name="T39" fmla="*/ 3197 h 3501"/>
                <a:gd name="T40" fmla="*/ 750 w 2551"/>
                <a:gd name="T41" fmla="*/ 3318 h 3501"/>
                <a:gd name="T42" fmla="*/ 837 w 2551"/>
                <a:gd name="T43" fmla="*/ 3425 h 3501"/>
                <a:gd name="T44" fmla="*/ 962 w 2551"/>
                <a:gd name="T45" fmla="*/ 3483 h 3501"/>
                <a:gd name="T46" fmla="*/ 1138 w 2551"/>
                <a:gd name="T47" fmla="*/ 3501 h 3501"/>
                <a:gd name="T48" fmla="*/ 1330 w 2551"/>
                <a:gd name="T49" fmla="*/ 3480 h 3501"/>
                <a:gd name="T50" fmla="*/ 1532 w 2551"/>
                <a:gd name="T51" fmla="*/ 3395 h 3501"/>
                <a:gd name="T52" fmla="*/ 1623 w 2551"/>
                <a:gd name="T53" fmla="*/ 3267 h 3501"/>
                <a:gd name="T54" fmla="*/ 1657 w 2551"/>
                <a:gd name="T55" fmla="*/ 3102 h 3501"/>
                <a:gd name="T56" fmla="*/ 1648 w 2551"/>
                <a:gd name="T57" fmla="*/ 3005 h 3501"/>
                <a:gd name="T58" fmla="*/ 1559 w 2551"/>
                <a:gd name="T59" fmla="*/ 2859 h 3501"/>
                <a:gd name="T60" fmla="*/ 1510 w 2551"/>
                <a:gd name="T61" fmla="*/ 2735 h 3501"/>
                <a:gd name="T62" fmla="*/ 1528 w 2551"/>
                <a:gd name="T63" fmla="*/ 2597 h 3501"/>
                <a:gd name="T64" fmla="*/ 1581 w 2551"/>
                <a:gd name="T65" fmla="*/ 2558 h 3501"/>
                <a:gd name="T66" fmla="*/ 1688 w 2551"/>
                <a:gd name="T67" fmla="*/ 2528 h 3501"/>
                <a:gd name="T68" fmla="*/ 1751 w 2551"/>
                <a:gd name="T69" fmla="*/ 2522 h 3501"/>
                <a:gd name="T70" fmla="*/ 1947 w 2551"/>
                <a:gd name="T71" fmla="*/ 2555 h 3501"/>
                <a:gd name="T72" fmla="*/ 2551 w 2551"/>
                <a:gd name="T73" fmla="*/ 1944 h 3501"/>
                <a:gd name="T74" fmla="*/ 2545 w 2551"/>
                <a:gd name="T75" fmla="*/ 1852 h 3501"/>
                <a:gd name="T76" fmla="*/ 2525 w 2551"/>
                <a:gd name="T77" fmla="*/ 1798 h 3501"/>
                <a:gd name="T78" fmla="*/ 2468 w 2551"/>
                <a:gd name="T79" fmla="*/ 1728 h 3501"/>
                <a:gd name="T80" fmla="*/ 2377 w 2551"/>
                <a:gd name="T81" fmla="*/ 1680 h 3501"/>
                <a:gd name="T82" fmla="*/ 2285 w 2551"/>
                <a:gd name="T83" fmla="*/ 1664 h 3501"/>
                <a:gd name="T84" fmla="*/ 2013 w 2551"/>
                <a:gd name="T85" fmla="*/ 1698 h 3501"/>
                <a:gd name="T86" fmla="*/ 1821 w 2551"/>
                <a:gd name="T87" fmla="*/ 1668 h 3501"/>
                <a:gd name="T88" fmla="*/ 1727 w 2551"/>
                <a:gd name="T89" fmla="*/ 1618 h 3501"/>
                <a:gd name="T90" fmla="*/ 1684 w 2551"/>
                <a:gd name="T91" fmla="*/ 1563 h 3501"/>
                <a:gd name="T92" fmla="*/ 1623 w 2551"/>
                <a:gd name="T93" fmla="*/ 1345 h 35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551"/>
                <a:gd name="T142" fmla="*/ 0 h 3501"/>
                <a:gd name="T143" fmla="*/ 2551 w 2551"/>
                <a:gd name="T144" fmla="*/ 3501 h 350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551" h="3501">
                  <a:moveTo>
                    <a:pt x="1623" y="1345"/>
                  </a:moveTo>
                  <a:lnTo>
                    <a:pt x="1627" y="1205"/>
                  </a:lnTo>
                  <a:lnTo>
                    <a:pt x="1641" y="1141"/>
                  </a:lnTo>
                  <a:lnTo>
                    <a:pt x="1666" y="1083"/>
                  </a:lnTo>
                  <a:lnTo>
                    <a:pt x="1681" y="1058"/>
                  </a:lnTo>
                  <a:lnTo>
                    <a:pt x="1742" y="989"/>
                  </a:lnTo>
                  <a:lnTo>
                    <a:pt x="1791" y="955"/>
                  </a:lnTo>
                  <a:lnTo>
                    <a:pt x="1843" y="931"/>
                  </a:lnTo>
                  <a:lnTo>
                    <a:pt x="1867" y="925"/>
                  </a:lnTo>
                  <a:lnTo>
                    <a:pt x="1922" y="927"/>
                  </a:lnTo>
                  <a:lnTo>
                    <a:pt x="2007" y="943"/>
                  </a:lnTo>
                  <a:lnTo>
                    <a:pt x="2300" y="961"/>
                  </a:lnTo>
                  <a:lnTo>
                    <a:pt x="2361" y="949"/>
                  </a:lnTo>
                  <a:lnTo>
                    <a:pt x="2385" y="941"/>
                  </a:lnTo>
                  <a:lnTo>
                    <a:pt x="2404" y="925"/>
                  </a:lnTo>
                  <a:lnTo>
                    <a:pt x="2432" y="891"/>
                  </a:lnTo>
                  <a:lnTo>
                    <a:pt x="2471" y="797"/>
                  </a:lnTo>
                  <a:lnTo>
                    <a:pt x="2495" y="681"/>
                  </a:lnTo>
                  <a:lnTo>
                    <a:pt x="2501" y="535"/>
                  </a:lnTo>
                  <a:lnTo>
                    <a:pt x="2483" y="0"/>
                  </a:lnTo>
                  <a:lnTo>
                    <a:pt x="0" y="6"/>
                  </a:lnTo>
                  <a:lnTo>
                    <a:pt x="0" y="2470"/>
                  </a:lnTo>
                  <a:lnTo>
                    <a:pt x="312" y="2385"/>
                  </a:lnTo>
                  <a:lnTo>
                    <a:pt x="528" y="2348"/>
                  </a:lnTo>
                  <a:lnTo>
                    <a:pt x="665" y="2351"/>
                  </a:lnTo>
                  <a:lnTo>
                    <a:pt x="851" y="2381"/>
                  </a:lnTo>
                  <a:lnTo>
                    <a:pt x="924" y="2409"/>
                  </a:lnTo>
                  <a:lnTo>
                    <a:pt x="952" y="2427"/>
                  </a:lnTo>
                  <a:lnTo>
                    <a:pt x="992" y="2470"/>
                  </a:lnTo>
                  <a:lnTo>
                    <a:pt x="1013" y="2518"/>
                  </a:lnTo>
                  <a:lnTo>
                    <a:pt x="1025" y="2565"/>
                  </a:lnTo>
                  <a:lnTo>
                    <a:pt x="1025" y="2589"/>
                  </a:lnTo>
                  <a:lnTo>
                    <a:pt x="1010" y="2635"/>
                  </a:lnTo>
                  <a:lnTo>
                    <a:pt x="995" y="2656"/>
                  </a:lnTo>
                  <a:lnTo>
                    <a:pt x="831" y="2835"/>
                  </a:lnTo>
                  <a:lnTo>
                    <a:pt x="748" y="2944"/>
                  </a:lnTo>
                  <a:lnTo>
                    <a:pt x="726" y="2981"/>
                  </a:lnTo>
                  <a:lnTo>
                    <a:pt x="705" y="3048"/>
                  </a:lnTo>
                  <a:lnTo>
                    <a:pt x="702" y="3082"/>
                  </a:lnTo>
                  <a:lnTo>
                    <a:pt x="708" y="3197"/>
                  </a:lnTo>
                  <a:lnTo>
                    <a:pt x="732" y="3279"/>
                  </a:lnTo>
                  <a:lnTo>
                    <a:pt x="750" y="3318"/>
                  </a:lnTo>
                  <a:lnTo>
                    <a:pt x="803" y="3395"/>
                  </a:lnTo>
                  <a:lnTo>
                    <a:pt x="837" y="3425"/>
                  </a:lnTo>
                  <a:lnTo>
                    <a:pt x="873" y="3449"/>
                  </a:lnTo>
                  <a:lnTo>
                    <a:pt x="962" y="3483"/>
                  </a:lnTo>
                  <a:lnTo>
                    <a:pt x="1013" y="3492"/>
                  </a:lnTo>
                  <a:lnTo>
                    <a:pt x="1138" y="3501"/>
                  </a:lnTo>
                  <a:lnTo>
                    <a:pt x="1269" y="3492"/>
                  </a:lnTo>
                  <a:lnTo>
                    <a:pt x="1330" y="3480"/>
                  </a:lnTo>
                  <a:lnTo>
                    <a:pt x="1474" y="3431"/>
                  </a:lnTo>
                  <a:lnTo>
                    <a:pt x="1532" y="3395"/>
                  </a:lnTo>
                  <a:lnTo>
                    <a:pt x="1583" y="3338"/>
                  </a:lnTo>
                  <a:lnTo>
                    <a:pt x="1623" y="3267"/>
                  </a:lnTo>
                  <a:lnTo>
                    <a:pt x="1648" y="3179"/>
                  </a:lnTo>
                  <a:lnTo>
                    <a:pt x="1657" y="3102"/>
                  </a:lnTo>
                  <a:lnTo>
                    <a:pt x="1657" y="3069"/>
                  </a:lnTo>
                  <a:lnTo>
                    <a:pt x="1648" y="3005"/>
                  </a:lnTo>
                  <a:lnTo>
                    <a:pt x="1629" y="2954"/>
                  </a:lnTo>
                  <a:lnTo>
                    <a:pt x="1559" y="2859"/>
                  </a:lnTo>
                  <a:lnTo>
                    <a:pt x="1526" y="2805"/>
                  </a:lnTo>
                  <a:lnTo>
                    <a:pt x="1510" y="2735"/>
                  </a:lnTo>
                  <a:lnTo>
                    <a:pt x="1510" y="2641"/>
                  </a:lnTo>
                  <a:lnTo>
                    <a:pt x="1528" y="2597"/>
                  </a:lnTo>
                  <a:lnTo>
                    <a:pt x="1544" y="2579"/>
                  </a:lnTo>
                  <a:lnTo>
                    <a:pt x="1581" y="2558"/>
                  </a:lnTo>
                  <a:lnTo>
                    <a:pt x="1601" y="2549"/>
                  </a:lnTo>
                  <a:lnTo>
                    <a:pt x="1688" y="2528"/>
                  </a:lnTo>
                  <a:lnTo>
                    <a:pt x="1727" y="2522"/>
                  </a:lnTo>
                  <a:lnTo>
                    <a:pt x="1751" y="2522"/>
                  </a:lnTo>
                  <a:lnTo>
                    <a:pt x="1900" y="2543"/>
                  </a:lnTo>
                  <a:lnTo>
                    <a:pt x="1947" y="2555"/>
                  </a:lnTo>
                  <a:lnTo>
                    <a:pt x="2531" y="2659"/>
                  </a:lnTo>
                  <a:lnTo>
                    <a:pt x="2551" y="1944"/>
                  </a:lnTo>
                  <a:lnTo>
                    <a:pt x="2547" y="1923"/>
                  </a:lnTo>
                  <a:lnTo>
                    <a:pt x="2545" y="1852"/>
                  </a:lnTo>
                  <a:lnTo>
                    <a:pt x="2539" y="1831"/>
                  </a:lnTo>
                  <a:lnTo>
                    <a:pt x="2525" y="1798"/>
                  </a:lnTo>
                  <a:lnTo>
                    <a:pt x="2501" y="1765"/>
                  </a:lnTo>
                  <a:lnTo>
                    <a:pt x="2468" y="1728"/>
                  </a:lnTo>
                  <a:lnTo>
                    <a:pt x="2426" y="1700"/>
                  </a:lnTo>
                  <a:lnTo>
                    <a:pt x="2377" y="1680"/>
                  </a:lnTo>
                  <a:lnTo>
                    <a:pt x="2319" y="1668"/>
                  </a:lnTo>
                  <a:lnTo>
                    <a:pt x="2285" y="1664"/>
                  </a:lnTo>
                  <a:lnTo>
                    <a:pt x="2050" y="1698"/>
                  </a:lnTo>
                  <a:lnTo>
                    <a:pt x="2013" y="1698"/>
                  </a:lnTo>
                  <a:lnTo>
                    <a:pt x="1858" y="1676"/>
                  </a:lnTo>
                  <a:lnTo>
                    <a:pt x="1821" y="1668"/>
                  </a:lnTo>
                  <a:lnTo>
                    <a:pt x="1785" y="1654"/>
                  </a:lnTo>
                  <a:lnTo>
                    <a:pt x="1727" y="1618"/>
                  </a:lnTo>
                  <a:lnTo>
                    <a:pt x="1706" y="1594"/>
                  </a:lnTo>
                  <a:lnTo>
                    <a:pt x="1684" y="1563"/>
                  </a:lnTo>
                  <a:lnTo>
                    <a:pt x="1654" y="1494"/>
                  </a:lnTo>
                  <a:lnTo>
                    <a:pt x="1623" y="1345"/>
                  </a:lnTo>
                  <a:close/>
                </a:path>
              </a:pathLst>
            </a:custGeom>
            <a:solidFill>
              <a:srgbClr val="F18F4D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18F4D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4" name="Freeform 10"/>
            <p:cNvSpPr>
              <a:spLocks/>
            </p:cNvSpPr>
            <p:nvPr/>
          </p:nvSpPr>
          <p:spPr bwMode="auto">
            <a:xfrm>
              <a:off x="2832" y="1248"/>
              <a:ext cx="803" cy="1124"/>
            </a:xfrm>
            <a:custGeom>
              <a:avLst/>
              <a:gdLst>
                <a:gd name="T0" fmla="*/ 1765 w 2409"/>
                <a:gd name="T1" fmla="*/ 779 h 3370"/>
                <a:gd name="T2" fmla="*/ 2107 w 2409"/>
                <a:gd name="T3" fmla="*/ 800 h 3370"/>
                <a:gd name="T4" fmla="*/ 2214 w 2409"/>
                <a:gd name="T5" fmla="*/ 797 h 3370"/>
                <a:gd name="T6" fmla="*/ 2287 w 2409"/>
                <a:gd name="T7" fmla="*/ 763 h 3370"/>
                <a:gd name="T8" fmla="*/ 2321 w 2409"/>
                <a:gd name="T9" fmla="*/ 709 h 3370"/>
                <a:gd name="T10" fmla="*/ 2348 w 2409"/>
                <a:gd name="T11" fmla="*/ 493 h 3370"/>
                <a:gd name="T12" fmla="*/ 0 w 2409"/>
                <a:gd name="T13" fmla="*/ 0 h 3370"/>
                <a:gd name="T14" fmla="*/ 427 w 2409"/>
                <a:gd name="T15" fmla="*/ 2227 h 3370"/>
                <a:gd name="T16" fmla="*/ 646 w 2409"/>
                <a:gd name="T17" fmla="*/ 2229 h 3370"/>
                <a:gd name="T18" fmla="*/ 924 w 2409"/>
                <a:gd name="T19" fmla="*/ 2296 h 3370"/>
                <a:gd name="T20" fmla="*/ 979 w 2409"/>
                <a:gd name="T21" fmla="*/ 2348 h 3370"/>
                <a:gd name="T22" fmla="*/ 1018 w 2409"/>
                <a:gd name="T23" fmla="*/ 2476 h 3370"/>
                <a:gd name="T24" fmla="*/ 1012 w 2409"/>
                <a:gd name="T25" fmla="*/ 2580 h 3370"/>
                <a:gd name="T26" fmla="*/ 835 w 2409"/>
                <a:gd name="T27" fmla="*/ 2786 h 3370"/>
                <a:gd name="T28" fmla="*/ 720 w 2409"/>
                <a:gd name="T29" fmla="*/ 2962 h 3370"/>
                <a:gd name="T30" fmla="*/ 710 w 2409"/>
                <a:gd name="T31" fmla="*/ 3118 h 3370"/>
                <a:gd name="T32" fmla="*/ 756 w 2409"/>
                <a:gd name="T33" fmla="*/ 3251 h 3370"/>
                <a:gd name="T34" fmla="*/ 823 w 2409"/>
                <a:gd name="T35" fmla="*/ 3322 h 3370"/>
                <a:gd name="T36" fmla="*/ 878 w 2409"/>
                <a:gd name="T37" fmla="*/ 3343 h 3370"/>
                <a:gd name="T38" fmla="*/ 1122 w 2409"/>
                <a:gd name="T39" fmla="*/ 3370 h 3370"/>
                <a:gd name="T40" fmla="*/ 1345 w 2409"/>
                <a:gd name="T41" fmla="*/ 3340 h 3370"/>
                <a:gd name="T42" fmla="*/ 1418 w 2409"/>
                <a:gd name="T43" fmla="*/ 3301 h 3370"/>
                <a:gd name="T44" fmla="*/ 1485 w 2409"/>
                <a:gd name="T45" fmla="*/ 3221 h 3370"/>
                <a:gd name="T46" fmla="*/ 1537 w 2409"/>
                <a:gd name="T47" fmla="*/ 3100 h 3370"/>
                <a:gd name="T48" fmla="*/ 1525 w 2409"/>
                <a:gd name="T49" fmla="*/ 2962 h 3370"/>
                <a:gd name="T50" fmla="*/ 1391 w 2409"/>
                <a:gd name="T51" fmla="*/ 2659 h 3370"/>
                <a:gd name="T52" fmla="*/ 1424 w 2409"/>
                <a:gd name="T53" fmla="*/ 2506 h 3370"/>
                <a:gd name="T54" fmla="*/ 1472 w 2409"/>
                <a:gd name="T55" fmla="*/ 2431 h 3370"/>
                <a:gd name="T56" fmla="*/ 1543 w 2409"/>
                <a:gd name="T57" fmla="*/ 2385 h 3370"/>
                <a:gd name="T58" fmla="*/ 1652 w 2409"/>
                <a:gd name="T59" fmla="*/ 2373 h 3370"/>
                <a:gd name="T60" fmla="*/ 2409 w 2409"/>
                <a:gd name="T61" fmla="*/ 2518 h 3370"/>
                <a:gd name="T62" fmla="*/ 2384 w 2409"/>
                <a:gd name="T63" fmla="*/ 1837 h 3370"/>
                <a:gd name="T64" fmla="*/ 2370 w 2409"/>
                <a:gd name="T65" fmla="*/ 1791 h 3370"/>
                <a:gd name="T66" fmla="*/ 2348 w 2409"/>
                <a:gd name="T67" fmla="*/ 1758 h 3370"/>
                <a:gd name="T68" fmla="*/ 2293 w 2409"/>
                <a:gd name="T69" fmla="*/ 1716 h 3370"/>
                <a:gd name="T70" fmla="*/ 2208 w 2409"/>
                <a:gd name="T71" fmla="*/ 1698 h 3370"/>
                <a:gd name="T72" fmla="*/ 1945 w 2409"/>
                <a:gd name="T73" fmla="*/ 1722 h 3370"/>
                <a:gd name="T74" fmla="*/ 1814 w 2409"/>
                <a:gd name="T75" fmla="*/ 1710 h 3370"/>
                <a:gd name="T76" fmla="*/ 1598 w 2409"/>
                <a:gd name="T77" fmla="*/ 1619 h 3370"/>
                <a:gd name="T78" fmla="*/ 1531 w 2409"/>
                <a:gd name="T79" fmla="*/ 1527 h 3370"/>
                <a:gd name="T80" fmla="*/ 1458 w 2409"/>
                <a:gd name="T81" fmla="*/ 1272 h 3370"/>
                <a:gd name="T82" fmla="*/ 1460 w 2409"/>
                <a:gd name="T83" fmla="*/ 1135 h 3370"/>
                <a:gd name="T84" fmla="*/ 1488 w 2409"/>
                <a:gd name="T85" fmla="*/ 1037 h 3370"/>
                <a:gd name="T86" fmla="*/ 1619 w 2409"/>
                <a:gd name="T87" fmla="*/ 842 h 3370"/>
                <a:gd name="T88" fmla="*/ 1705 w 2409"/>
                <a:gd name="T89" fmla="*/ 794 h 33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09"/>
                <a:gd name="T136" fmla="*/ 0 h 3370"/>
                <a:gd name="T137" fmla="*/ 2409 w 2409"/>
                <a:gd name="T138" fmla="*/ 3370 h 33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09" h="3370">
                  <a:moveTo>
                    <a:pt x="1705" y="794"/>
                  </a:moveTo>
                  <a:lnTo>
                    <a:pt x="1765" y="779"/>
                  </a:lnTo>
                  <a:lnTo>
                    <a:pt x="1964" y="775"/>
                  </a:lnTo>
                  <a:lnTo>
                    <a:pt x="2107" y="800"/>
                  </a:lnTo>
                  <a:lnTo>
                    <a:pt x="2165" y="803"/>
                  </a:lnTo>
                  <a:lnTo>
                    <a:pt x="2214" y="797"/>
                  </a:lnTo>
                  <a:lnTo>
                    <a:pt x="2253" y="785"/>
                  </a:lnTo>
                  <a:lnTo>
                    <a:pt x="2287" y="763"/>
                  </a:lnTo>
                  <a:lnTo>
                    <a:pt x="2299" y="749"/>
                  </a:lnTo>
                  <a:lnTo>
                    <a:pt x="2321" y="709"/>
                  </a:lnTo>
                  <a:lnTo>
                    <a:pt x="2336" y="654"/>
                  </a:lnTo>
                  <a:lnTo>
                    <a:pt x="2348" y="493"/>
                  </a:lnTo>
                  <a:lnTo>
                    <a:pt x="2329" y="6"/>
                  </a:lnTo>
                  <a:lnTo>
                    <a:pt x="0" y="0"/>
                  </a:lnTo>
                  <a:lnTo>
                    <a:pt x="0" y="2306"/>
                  </a:lnTo>
                  <a:lnTo>
                    <a:pt x="427" y="2227"/>
                  </a:lnTo>
                  <a:lnTo>
                    <a:pt x="576" y="2223"/>
                  </a:lnTo>
                  <a:lnTo>
                    <a:pt x="646" y="2229"/>
                  </a:lnTo>
                  <a:lnTo>
                    <a:pt x="841" y="2266"/>
                  </a:lnTo>
                  <a:lnTo>
                    <a:pt x="924" y="2296"/>
                  </a:lnTo>
                  <a:lnTo>
                    <a:pt x="963" y="2328"/>
                  </a:lnTo>
                  <a:lnTo>
                    <a:pt x="979" y="2348"/>
                  </a:lnTo>
                  <a:lnTo>
                    <a:pt x="1009" y="2433"/>
                  </a:lnTo>
                  <a:lnTo>
                    <a:pt x="1018" y="2476"/>
                  </a:lnTo>
                  <a:lnTo>
                    <a:pt x="1021" y="2546"/>
                  </a:lnTo>
                  <a:lnTo>
                    <a:pt x="1012" y="2580"/>
                  </a:lnTo>
                  <a:lnTo>
                    <a:pt x="981" y="2637"/>
                  </a:lnTo>
                  <a:lnTo>
                    <a:pt x="835" y="2786"/>
                  </a:lnTo>
                  <a:lnTo>
                    <a:pt x="738" y="2917"/>
                  </a:lnTo>
                  <a:lnTo>
                    <a:pt x="720" y="2962"/>
                  </a:lnTo>
                  <a:lnTo>
                    <a:pt x="710" y="3015"/>
                  </a:lnTo>
                  <a:lnTo>
                    <a:pt x="710" y="3118"/>
                  </a:lnTo>
                  <a:lnTo>
                    <a:pt x="734" y="3209"/>
                  </a:lnTo>
                  <a:lnTo>
                    <a:pt x="756" y="3251"/>
                  </a:lnTo>
                  <a:lnTo>
                    <a:pt x="783" y="3291"/>
                  </a:lnTo>
                  <a:lnTo>
                    <a:pt x="823" y="3322"/>
                  </a:lnTo>
                  <a:lnTo>
                    <a:pt x="847" y="3334"/>
                  </a:lnTo>
                  <a:lnTo>
                    <a:pt x="878" y="3343"/>
                  </a:lnTo>
                  <a:lnTo>
                    <a:pt x="1015" y="3368"/>
                  </a:lnTo>
                  <a:lnTo>
                    <a:pt x="1122" y="3370"/>
                  </a:lnTo>
                  <a:lnTo>
                    <a:pt x="1238" y="3362"/>
                  </a:lnTo>
                  <a:lnTo>
                    <a:pt x="1345" y="3340"/>
                  </a:lnTo>
                  <a:lnTo>
                    <a:pt x="1397" y="3316"/>
                  </a:lnTo>
                  <a:lnTo>
                    <a:pt x="1418" y="3301"/>
                  </a:lnTo>
                  <a:lnTo>
                    <a:pt x="1454" y="3263"/>
                  </a:lnTo>
                  <a:lnTo>
                    <a:pt x="1485" y="3221"/>
                  </a:lnTo>
                  <a:lnTo>
                    <a:pt x="1525" y="3142"/>
                  </a:lnTo>
                  <a:lnTo>
                    <a:pt x="1537" y="3100"/>
                  </a:lnTo>
                  <a:lnTo>
                    <a:pt x="1537" y="3011"/>
                  </a:lnTo>
                  <a:lnTo>
                    <a:pt x="1525" y="2962"/>
                  </a:lnTo>
                  <a:lnTo>
                    <a:pt x="1397" y="2698"/>
                  </a:lnTo>
                  <a:lnTo>
                    <a:pt x="1391" y="2659"/>
                  </a:lnTo>
                  <a:lnTo>
                    <a:pt x="1393" y="2610"/>
                  </a:lnTo>
                  <a:lnTo>
                    <a:pt x="1424" y="2506"/>
                  </a:lnTo>
                  <a:lnTo>
                    <a:pt x="1433" y="2485"/>
                  </a:lnTo>
                  <a:lnTo>
                    <a:pt x="1472" y="2431"/>
                  </a:lnTo>
                  <a:lnTo>
                    <a:pt x="1503" y="2403"/>
                  </a:lnTo>
                  <a:lnTo>
                    <a:pt x="1543" y="2385"/>
                  </a:lnTo>
                  <a:lnTo>
                    <a:pt x="1592" y="2373"/>
                  </a:lnTo>
                  <a:lnTo>
                    <a:pt x="1652" y="2373"/>
                  </a:lnTo>
                  <a:lnTo>
                    <a:pt x="2153" y="2482"/>
                  </a:lnTo>
                  <a:lnTo>
                    <a:pt x="2409" y="2518"/>
                  </a:lnTo>
                  <a:lnTo>
                    <a:pt x="2400" y="1941"/>
                  </a:lnTo>
                  <a:lnTo>
                    <a:pt x="2384" y="1837"/>
                  </a:lnTo>
                  <a:lnTo>
                    <a:pt x="2378" y="1813"/>
                  </a:lnTo>
                  <a:lnTo>
                    <a:pt x="2370" y="1791"/>
                  </a:lnTo>
                  <a:lnTo>
                    <a:pt x="2360" y="1773"/>
                  </a:lnTo>
                  <a:lnTo>
                    <a:pt x="2348" y="1758"/>
                  </a:lnTo>
                  <a:lnTo>
                    <a:pt x="2323" y="1734"/>
                  </a:lnTo>
                  <a:lnTo>
                    <a:pt x="2293" y="1716"/>
                  </a:lnTo>
                  <a:lnTo>
                    <a:pt x="2253" y="1704"/>
                  </a:lnTo>
                  <a:lnTo>
                    <a:pt x="2208" y="1698"/>
                  </a:lnTo>
                  <a:lnTo>
                    <a:pt x="2052" y="1704"/>
                  </a:lnTo>
                  <a:lnTo>
                    <a:pt x="1945" y="1722"/>
                  </a:lnTo>
                  <a:lnTo>
                    <a:pt x="1915" y="1724"/>
                  </a:lnTo>
                  <a:lnTo>
                    <a:pt x="1814" y="1710"/>
                  </a:lnTo>
                  <a:lnTo>
                    <a:pt x="1658" y="1661"/>
                  </a:lnTo>
                  <a:lnTo>
                    <a:pt x="1598" y="1619"/>
                  </a:lnTo>
                  <a:lnTo>
                    <a:pt x="1551" y="1561"/>
                  </a:lnTo>
                  <a:lnTo>
                    <a:pt x="1531" y="1527"/>
                  </a:lnTo>
                  <a:lnTo>
                    <a:pt x="1488" y="1411"/>
                  </a:lnTo>
                  <a:lnTo>
                    <a:pt x="1458" y="1272"/>
                  </a:lnTo>
                  <a:lnTo>
                    <a:pt x="1454" y="1201"/>
                  </a:lnTo>
                  <a:lnTo>
                    <a:pt x="1460" y="1135"/>
                  </a:lnTo>
                  <a:lnTo>
                    <a:pt x="1466" y="1104"/>
                  </a:lnTo>
                  <a:lnTo>
                    <a:pt x="1488" y="1037"/>
                  </a:lnTo>
                  <a:lnTo>
                    <a:pt x="1545" y="934"/>
                  </a:lnTo>
                  <a:lnTo>
                    <a:pt x="1619" y="842"/>
                  </a:lnTo>
                  <a:lnTo>
                    <a:pt x="1646" y="821"/>
                  </a:lnTo>
                  <a:lnTo>
                    <a:pt x="1705" y="794"/>
                  </a:lnTo>
                  <a:close/>
                </a:path>
              </a:pathLst>
            </a:custGeom>
            <a:solidFill>
              <a:srgbClr val="F7BD95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7BD95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5" name="Freeform 11"/>
            <p:cNvSpPr>
              <a:spLocks/>
            </p:cNvSpPr>
            <p:nvPr/>
          </p:nvSpPr>
          <p:spPr bwMode="auto">
            <a:xfrm>
              <a:off x="4368" y="1226"/>
              <a:ext cx="887" cy="1178"/>
            </a:xfrm>
            <a:custGeom>
              <a:avLst/>
              <a:gdLst>
                <a:gd name="T0" fmla="*/ 817 w 2662"/>
                <a:gd name="T1" fmla="*/ 903 h 3534"/>
                <a:gd name="T2" fmla="*/ 927 w 2662"/>
                <a:gd name="T3" fmla="*/ 947 h 3534"/>
                <a:gd name="T4" fmla="*/ 982 w 2662"/>
                <a:gd name="T5" fmla="*/ 1007 h 3534"/>
                <a:gd name="T6" fmla="*/ 1018 w 2662"/>
                <a:gd name="T7" fmla="*/ 1098 h 3534"/>
                <a:gd name="T8" fmla="*/ 1033 w 2662"/>
                <a:gd name="T9" fmla="*/ 1262 h 3534"/>
                <a:gd name="T10" fmla="*/ 976 w 2662"/>
                <a:gd name="T11" fmla="*/ 1452 h 3534"/>
                <a:gd name="T12" fmla="*/ 893 w 2662"/>
                <a:gd name="T13" fmla="*/ 1551 h 3534"/>
                <a:gd name="T14" fmla="*/ 802 w 2662"/>
                <a:gd name="T15" fmla="*/ 1597 h 3534"/>
                <a:gd name="T16" fmla="*/ 301 w 2662"/>
                <a:gd name="T17" fmla="*/ 1597 h 3534"/>
                <a:gd name="T18" fmla="*/ 195 w 2662"/>
                <a:gd name="T19" fmla="*/ 1630 h 3534"/>
                <a:gd name="T20" fmla="*/ 103 w 2662"/>
                <a:gd name="T21" fmla="*/ 1692 h 3534"/>
                <a:gd name="T22" fmla="*/ 54 w 2662"/>
                <a:gd name="T23" fmla="*/ 1765 h 3534"/>
                <a:gd name="T24" fmla="*/ 0 w 2662"/>
                <a:gd name="T25" fmla="*/ 2080 h 3534"/>
                <a:gd name="T26" fmla="*/ 40 w 2662"/>
                <a:gd name="T27" fmla="*/ 2601 h 3534"/>
                <a:gd name="T28" fmla="*/ 832 w 2662"/>
                <a:gd name="T29" fmla="*/ 2573 h 3534"/>
                <a:gd name="T30" fmla="*/ 909 w 2662"/>
                <a:gd name="T31" fmla="*/ 2589 h 3534"/>
                <a:gd name="T32" fmla="*/ 942 w 2662"/>
                <a:gd name="T33" fmla="*/ 2611 h 3534"/>
                <a:gd name="T34" fmla="*/ 960 w 2662"/>
                <a:gd name="T35" fmla="*/ 2647 h 3534"/>
                <a:gd name="T36" fmla="*/ 960 w 2662"/>
                <a:gd name="T37" fmla="*/ 2704 h 3534"/>
                <a:gd name="T38" fmla="*/ 958 w 2662"/>
                <a:gd name="T39" fmla="*/ 2799 h 3534"/>
                <a:gd name="T40" fmla="*/ 933 w 2662"/>
                <a:gd name="T41" fmla="*/ 2847 h 3534"/>
                <a:gd name="T42" fmla="*/ 863 w 2662"/>
                <a:gd name="T43" fmla="*/ 2926 h 3534"/>
                <a:gd name="T44" fmla="*/ 835 w 2662"/>
                <a:gd name="T45" fmla="*/ 2999 h 3534"/>
                <a:gd name="T46" fmla="*/ 817 w 2662"/>
                <a:gd name="T47" fmla="*/ 3160 h 3534"/>
                <a:gd name="T48" fmla="*/ 865 w 2662"/>
                <a:gd name="T49" fmla="*/ 3322 h 3534"/>
                <a:gd name="T50" fmla="*/ 978 w 2662"/>
                <a:gd name="T51" fmla="*/ 3453 h 3534"/>
                <a:gd name="T52" fmla="*/ 1119 w 2662"/>
                <a:gd name="T53" fmla="*/ 3526 h 3534"/>
                <a:gd name="T54" fmla="*/ 1287 w 2662"/>
                <a:gd name="T55" fmla="*/ 3534 h 3534"/>
                <a:gd name="T56" fmla="*/ 1415 w 2662"/>
                <a:gd name="T57" fmla="*/ 3501 h 3534"/>
                <a:gd name="T58" fmla="*/ 1516 w 2662"/>
                <a:gd name="T59" fmla="*/ 3431 h 3534"/>
                <a:gd name="T60" fmla="*/ 1589 w 2662"/>
                <a:gd name="T61" fmla="*/ 3279 h 3534"/>
                <a:gd name="T62" fmla="*/ 1601 w 2662"/>
                <a:gd name="T63" fmla="*/ 3148 h 3534"/>
                <a:gd name="T64" fmla="*/ 1476 w 2662"/>
                <a:gd name="T65" fmla="*/ 2872 h 3534"/>
                <a:gd name="T66" fmla="*/ 1437 w 2662"/>
                <a:gd name="T67" fmla="*/ 2744 h 3534"/>
                <a:gd name="T68" fmla="*/ 1449 w 2662"/>
                <a:gd name="T69" fmla="*/ 2643 h 3534"/>
                <a:gd name="T70" fmla="*/ 1491 w 2662"/>
                <a:gd name="T71" fmla="*/ 2565 h 3534"/>
                <a:gd name="T72" fmla="*/ 1607 w 2662"/>
                <a:gd name="T73" fmla="*/ 2528 h 3534"/>
                <a:gd name="T74" fmla="*/ 1936 w 2662"/>
                <a:gd name="T75" fmla="*/ 2534 h 3534"/>
                <a:gd name="T76" fmla="*/ 2662 w 2662"/>
                <a:gd name="T77" fmla="*/ 6 h 3534"/>
                <a:gd name="T78" fmla="*/ 97 w 2662"/>
                <a:gd name="T79" fmla="*/ 489 h 3534"/>
                <a:gd name="T80" fmla="*/ 101 w 2662"/>
                <a:gd name="T81" fmla="*/ 639 h 3534"/>
                <a:gd name="T82" fmla="*/ 164 w 2662"/>
                <a:gd name="T83" fmla="*/ 812 h 3534"/>
                <a:gd name="T84" fmla="*/ 228 w 2662"/>
                <a:gd name="T85" fmla="*/ 867 h 3534"/>
                <a:gd name="T86" fmla="*/ 317 w 2662"/>
                <a:gd name="T87" fmla="*/ 891 h 3534"/>
                <a:gd name="T88" fmla="*/ 719 w 2662"/>
                <a:gd name="T89" fmla="*/ 888 h 353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662"/>
                <a:gd name="T136" fmla="*/ 0 h 3534"/>
                <a:gd name="T137" fmla="*/ 2662 w 2662"/>
                <a:gd name="T138" fmla="*/ 3534 h 353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662" h="3534">
                  <a:moveTo>
                    <a:pt x="719" y="888"/>
                  </a:moveTo>
                  <a:lnTo>
                    <a:pt x="817" y="903"/>
                  </a:lnTo>
                  <a:lnTo>
                    <a:pt x="875" y="919"/>
                  </a:lnTo>
                  <a:lnTo>
                    <a:pt x="927" y="947"/>
                  </a:lnTo>
                  <a:lnTo>
                    <a:pt x="948" y="961"/>
                  </a:lnTo>
                  <a:lnTo>
                    <a:pt x="982" y="1007"/>
                  </a:lnTo>
                  <a:lnTo>
                    <a:pt x="997" y="1034"/>
                  </a:lnTo>
                  <a:lnTo>
                    <a:pt x="1018" y="1098"/>
                  </a:lnTo>
                  <a:lnTo>
                    <a:pt x="1031" y="1169"/>
                  </a:lnTo>
                  <a:lnTo>
                    <a:pt x="1033" y="1262"/>
                  </a:lnTo>
                  <a:lnTo>
                    <a:pt x="1012" y="1363"/>
                  </a:lnTo>
                  <a:lnTo>
                    <a:pt x="976" y="1452"/>
                  </a:lnTo>
                  <a:lnTo>
                    <a:pt x="930" y="1518"/>
                  </a:lnTo>
                  <a:lnTo>
                    <a:pt x="893" y="1551"/>
                  </a:lnTo>
                  <a:lnTo>
                    <a:pt x="851" y="1579"/>
                  </a:lnTo>
                  <a:lnTo>
                    <a:pt x="802" y="1597"/>
                  </a:lnTo>
                  <a:lnTo>
                    <a:pt x="738" y="1606"/>
                  </a:lnTo>
                  <a:lnTo>
                    <a:pt x="301" y="1597"/>
                  </a:lnTo>
                  <a:lnTo>
                    <a:pt x="247" y="1609"/>
                  </a:lnTo>
                  <a:lnTo>
                    <a:pt x="195" y="1630"/>
                  </a:lnTo>
                  <a:lnTo>
                    <a:pt x="146" y="1658"/>
                  </a:lnTo>
                  <a:lnTo>
                    <a:pt x="103" y="1692"/>
                  </a:lnTo>
                  <a:lnTo>
                    <a:pt x="70" y="1737"/>
                  </a:lnTo>
                  <a:lnTo>
                    <a:pt x="54" y="1765"/>
                  </a:lnTo>
                  <a:lnTo>
                    <a:pt x="24" y="1864"/>
                  </a:lnTo>
                  <a:lnTo>
                    <a:pt x="0" y="2080"/>
                  </a:lnTo>
                  <a:lnTo>
                    <a:pt x="0" y="2154"/>
                  </a:lnTo>
                  <a:lnTo>
                    <a:pt x="40" y="2601"/>
                  </a:lnTo>
                  <a:lnTo>
                    <a:pt x="817" y="2571"/>
                  </a:lnTo>
                  <a:lnTo>
                    <a:pt x="832" y="2573"/>
                  </a:lnTo>
                  <a:lnTo>
                    <a:pt x="847" y="2573"/>
                  </a:lnTo>
                  <a:lnTo>
                    <a:pt x="909" y="2589"/>
                  </a:lnTo>
                  <a:lnTo>
                    <a:pt x="927" y="2597"/>
                  </a:lnTo>
                  <a:lnTo>
                    <a:pt x="942" y="2611"/>
                  </a:lnTo>
                  <a:lnTo>
                    <a:pt x="954" y="2625"/>
                  </a:lnTo>
                  <a:lnTo>
                    <a:pt x="960" y="2647"/>
                  </a:lnTo>
                  <a:lnTo>
                    <a:pt x="964" y="2674"/>
                  </a:lnTo>
                  <a:lnTo>
                    <a:pt x="960" y="2704"/>
                  </a:lnTo>
                  <a:lnTo>
                    <a:pt x="960" y="2777"/>
                  </a:lnTo>
                  <a:lnTo>
                    <a:pt x="958" y="2799"/>
                  </a:lnTo>
                  <a:lnTo>
                    <a:pt x="942" y="2835"/>
                  </a:lnTo>
                  <a:lnTo>
                    <a:pt x="933" y="2847"/>
                  </a:lnTo>
                  <a:lnTo>
                    <a:pt x="885" y="2896"/>
                  </a:lnTo>
                  <a:lnTo>
                    <a:pt x="863" y="2926"/>
                  </a:lnTo>
                  <a:lnTo>
                    <a:pt x="847" y="2960"/>
                  </a:lnTo>
                  <a:lnTo>
                    <a:pt x="835" y="2999"/>
                  </a:lnTo>
                  <a:lnTo>
                    <a:pt x="820" y="3078"/>
                  </a:lnTo>
                  <a:lnTo>
                    <a:pt x="817" y="3160"/>
                  </a:lnTo>
                  <a:lnTo>
                    <a:pt x="832" y="3243"/>
                  </a:lnTo>
                  <a:lnTo>
                    <a:pt x="865" y="3322"/>
                  </a:lnTo>
                  <a:lnTo>
                    <a:pt x="891" y="3362"/>
                  </a:lnTo>
                  <a:lnTo>
                    <a:pt x="978" y="3453"/>
                  </a:lnTo>
                  <a:lnTo>
                    <a:pt x="1045" y="3498"/>
                  </a:lnTo>
                  <a:lnTo>
                    <a:pt x="1119" y="3526"/>
                  </a:lnTo>
                  <a:lnTo>
                    <a:pt x="1158" y="3532"/>
                  </a:lnTo>
                  <a:lnTo>
                    <a:pt x="1287" y="3534"/>
                  </a:lnTo>
                  <a:lnTo>
                    <a:pt x="1332" y="3528"/>
                  </a:lnTo>
                  <a:lnTo>
                    <a:pt x="1415" y="3501"/>
                  </a:lnTo>
                  <a:lnTo>
                    <a:pt x="1451" y="3483"/>
                  </a:lnTo>
                  <a:lnTo>
                    <a:pt x="1516" y="3431"/>
                  </a:lnTo>
                  <a:lnTo>
                    <a:pt x="1561" y="3362"/>
                  </a:lnTo>
                  <a:lnTo>
                    <a:pt x="1589" y="3279"/>
                  </a:lnTo>
                  <a:lnTo>
                    <a:pt x="1601" y="3194"/>
                  </a:lnTo>
                  <a:lnTo>
                    <a:pt x="1601" y="3148"/>
                  </a:lnTo>
                  <a:lnTo>
                    <a:pt x="1585" y="3072"/>
                  </a:lnTo>
                  <a:lnTo>
                    <a:pt x="1476" y="2872"/>
                  </a:lnTo>
                  <a:lnTo>
                    <a:pt x="1451" y="2817"/>
                  </a:lnTo>
                  <a:lnTo>
                    <a:pt x="1437" y="2744"/>
                  </a:lnTo>
                  <a:lnTo>
                    <a:pt x="1437" y="2720"/>
                  </a:lnTo>
                  <a:lnTo>
                    <a:pt x="1449" y="2643"/>
                  </a:lnTo>
                  <a:lnTo>
                    <a:pt x="1473" y="2579"/>
                  </a:lnTo>
                  <a:lnTo>
                    <a:pt x="1491" y="2565"/>
                  </a:lnTo>
                  <a:lnTo>
                    <a:pt x="1516" y="2552"/>
                  </a:lnTo>
                  <a:lnTo>
                    <a:pt x="1607" y="2528"/>
                  </a:lnTo>
                  <a:lnTo>
                    <a:pt x="1674" y="2522"/>
                  </a:lnTo>
                  <a:lnTo>
                    <a:pt x="1936" y="2534"/>
                  </a:lnTo>
                  <a:lnTo>
                    <a:pt x="2662" y="2702"/>
                  </a:lnTo>
                  <a:lnTo>
                    <a:pt x="2662" y="6"/>
                  </a:lnTo>
                  <a:lnTo>
                    <a:pt x="186" y="0"/>
                  </a:lnTo>
                  <a:lnTo>
                    <a:pt x="97" y="489"/>
                  </a:lnTo>
                  <a:lnTo>
                    <a:pt x="94" y="569"/>
                  </a:lnTo>
                  <a:lnTo>
                    <a:pt x="101" y="639"/>
                  </a:lnTo>
                  <a:lnTo>
                    <a:pt x="137" y="763"/>
                  </a:lnTo>
                  <a:lnTo>
                    <a:pt x="164" y="812"/>
                  </a:lnTo>
                  <a:lnTo>
                    <a:pt x="183" y="834"/>
                  </a:lnTo>
                  <a:lnTo>
                    <a:pt x="228" y="867"/>
                  </a:lnTo>
                  <a:lnTo>
                    <a:pt x="256" y="879"/>
                  </a:lnTo>
                  <a:lnTo>
                    <a:pt x="317" y="891"/>
                  </a:lnTo>
                  <a:lnTo>
                    <a:pt x="454" y="903"/>
                  </a:lnTo>
                  <a:lnTo>
                    <a:pt x="719" y="888"/>
                  </a:lnTo>
                  <a:close/>
                </a:path>
              </a:pathLst>
            </a:custGeom>
            <a:solidFill>
              <a:srgbClr val="B686D4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B686D4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6" name="Freeform 12"/>
            <p:cNvSpPr>
              <a:spLocks/>
            </p:cNvSpPr>
            <p:nvPr/>
          </p:nvSpPr>
          <p:spPr bwMode="auto">
            <a:xfrm>
              <a:off x="4395" y="1252"/>
              <a:ext cx="838" cy="1132"/>
            </a:xfrm>
            <a:custGeom>
              <a:avLst/>
              <a:gdLst>
                <a:gd name="T0" fmla="*/ 698 w 2513"/>
                <a:gd name="T1" fmla="*/ 724 h 3395"/>
                <a:gd name="T2" fmla="*/ 912 w 2513"/>
                <a:gd name="T3" fmla="*/ 794 h 3395"/>
                <a:gd name="T4" fmla="*/ 957 w 2513"/>
                <a:gd name="T5" fmla="*/ 834 h 3395"/>
                <a:gd name="T6" fmla="*/ 1031 w 2513"/>
                <a:gd name="T7" fmla="*/ 1032 h 3395"/>
                <a:gd name="T8" fmla="*/ 1031 w 2513"/>
                <a:gd name="T9" fmla="*/ 1274 h 3395"/>
                <a:gd name="T10" fmla="*/ 989 w 2513"/>
                <a:gd name="T11" fmla="*/ 1430 h 3395"/>
                <a:gd name="T12" fmla="*/ 909 w 2513"/>
                <a:gd name="T13" fmla="*/ 1543 h 3395"/>
                <a:gd name="T14" fmla="*/ 769 w 2513"/>
                <a:gd name="T15" fmla="*/ 1621 h 3395"/>
                <a:gd name="T16" fmla="*/ 284 w 2513"/>
                <a:gd name="T17" fmla="*/ 1597 h 3395"/>
                <a:gd name="T18" fmla="*/ 211 w 2513"/>
                <a:gd name="T19" fmla="*/ 1613 h 3395"/>
                <a:gd name="T20" fmla="*/ 82 w 2513"/>
                <a:gd name="T21" fmla="*/ 1710 h 3395"/>
                <a:gd name="T22" fmla="*/ 39 w 2513"/>
                <a:gd name="T23" fmla="*/ 1785 h 3395"/>
                <a:gd name="T24" fmla="*/ 0 w 2513"/>
                <a:gd name="T25" fmla="*/ 2081 h 3395"/>
                <a:gd name="T26" fmla="*/ 225 w 2513"/>
                <a:gd name="T27" fmla="*/ 2427 h 3395"/>
                <a:gd name="T28" fmla="*/ 821 w 2513"/>
                <a:gd name="T29" fmla="*/ 2415 h 3395"/>
                <a:gd name="T30" fmla="*/ 878 w 2513"/>
                <a:gd name="T31" fmla="*/ 2439 h 3395"/>
                <a:gd name="T32" fmla="*/ 930 w 2513"/>
                <a:gd name="T33" fmla="*/ 2498 h 3395"/>
                <a:gd name="T34" fmla="*/ 957 w 2513"/>
                <a:gd name="T35" fmla="*/ 2698 h 3395"/>
                <a:gd name="T36" fmla="*/ 939 w 2513"/>
                <a:gd name="T37" fmla="*/ 2774 h 3395"/>
                <a:gd name="T38" fmla="*/ 902 w 2513"/>
                <a:gd name="T39" fmla="*/ 2823 h 3395"/>
                <a:gd name="T40" fmla="*/ 839 w 2513"/>
                <a:gd name="T41" fmla="*/ 2944 h 3395"/>
                <a:gd name="T42" fmla="*/ 811 w 2513"/>
                <a:gd name="T43" fmla="*/ 3049 h 3395"/>
                <a:gd name="T44" fmla="*/ 833 w 2513"/>
                <a:gd name="T45" fmla="*/ 3206 h 3395"/>
                <a:gd name="T46" fmla="*/ 878 w 2513"/>
                <a:gd name="T47" fmla="*/ 3277 h 3395"/>
                <a:gd name="T48" fmla="*/ 991 w 2513"/>
                <a:gd name="T49" fmla="*/ 3356 h 3395"/>
                <a:gd name="T50" fmla="*/ 1086 w 2513"/>
                <a:gd name="T51" fmla="*/ 3389 h 3395"/>
                <a:gd name="T52" fmla="*/ 1226 w 2513"/>
                <a:gd name="T53" fmla="*/ 3389 h 3395"/>
                <a:gd name="T54" fmla="*/ 1369 w 2513"/>
                <a:gd name="T55" fmla="*/ 3328 h 3395"/>
                <a:gd name="T56" fmla="*/ 1418 w 2513"/>
                <a:gd name="T57" fmla="*/ 3259 h 3395"/>
                <a:gd name="T58" fmla="*/ 1452 w 2513"/>
                <a:gd name="T59" fmla="*/ 3152 h 3395"/>
                <a:gd name="T60" fmla="*/ 1440 w 2513"/>
                <a:gd name="T61" fmla="*/ 3063 h 3395"/>
                <a:gd name="T62" fmla="*/ 1315 w 2513"/>
                <a:gd name="T63" fmla="*/ 2802 h 3395"/>
                <a:gd name="T64" fmla="*/ 1278 w 2513"/>
                <a:gd name="T65" fmla="*/ 2671 h 3395"/>
                <a:gd name="T66" fmla="*/ 1308 w 2513"/>
                <a:gd name="T67" fmla="*/ 2492 h 3395"/>
                <a:gd name="T68" fmla="*/ 1339 w 2513"/>
                <a:gd name="T69" fmla="*/ 2439 h 3395"/>
                <a:gd name="T70" fmla="*/ 1400 w 2513"/>
                <a:gd name="T71" fmla="*/ 2403 h 3395"/>
                <a:gd name="T72" fmla="*/ 1656 w 2513"/>
                <a:gd name="T73" fmla="*/ 2370 h 3395"/>
                <a:gd name="T74" fmla="*/ 2026 w 2513"/>
                <a:gd name="T75" fmla="*/ 2409 h 3395"/>
                <a:gd name="T76" fmla="*/ 2513 w 2513"/>
                <a:gd name="T77" fmla="*/ 0 h 3395"/>
                <a:gd name="T78" fmla="*/ 128 w 2513"/>
                <a:gd name="T79" fmla="*/ 220 h 3395"/>
                <a:gd name="T80" fmla="*/ 107 w 2513"/>
                <a:gd name="T81" fmla="*/ 499 h 3395"/>
                <a:gd name="T82" fmla="*/ 140 w 2513"/>
                <a:gd name="T83" fmla="*/ 626 h 3395"/>
                <a:gd name="T84" fmla="*/ 198 w 2513"/>
                <a:gd name="T85" fmla="*/ 688 h 3395"/>
                <a:gd name="T86" fmla="*/ 281 w 2513"/>
                <a:gd name="T87" fmla="*/ 724 h 33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513"/>
                <a:gd name="T133" fmla="*/ 0 h 3395"/>
                <a:gd name="T134" fmla="*/ 2513 w 2513"/>
                <a:gd name="T135" fmla="*/ 3395 h 33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513" h="3395">
                  <a:moveTo>
                    <a:pt x="391" y="733"/>
                  </a:moveTo>
                  <a:lnTo>
                    <a:pt x="698" y="724"/>
                  </a:lnTo>
                  <a:lnTo>
                    <a:pt x="851" y="763"/>
                  </a:lnTo>
                  <a:lnTo>
                    <a:pt x="912" y="794"/>
                  </a:lnTo>
                  <a:lnTo>
                    <a:pt x="936" y="812"/>
                  </a:lnTo>
                  <a:lnTo>
                    <a:pt x="957" y="834"/>
                  </a:lnTo>
                  <a:lnTo>
                    <a:pt x="991" y="888"/>
                  </a:lnTo>
                  <a:lnTo>
                    <a:pt x="1031" y="1032"/>
                  </a:lnTo>
                  <a:lnTo>
                    <a:pt x="1037" y="1108"/>
                  </a:lnTo>
                  <a:lnTo>
                    <a:pt x="1031" y="1274"/>
                  </a:lnTo>
                  <a:lnTo>
                    <a:pt x="1003" y="1397"/>
                  </a:lnTo>
                  <a:lnTo>
                    <a:pt x="989" y="1430"/>
                  </a:lnTo>
                  <a:lnTo>
                    <a:pt x="955" y="1490"/>
                  </a:lnTo>
                  <a:lnTo>
                    <a:pt x="909" y="1543"/>
                  </a:lnTo>
                  <a:lnTo>
                    <a:pt x="829" y="1601"/>
                  </a:lnTo>
                  <a:lnTo>
                    <a:pt x="769" y="1621"/>
                  </a:lnTo>
                  <a:lnTo>
                    <a:pt x="698" y="1625"/>
                  </a:lnTo>
                  <a:lnTo>
                    <a:pt x="284" y="1597"/>
                  </a:lnTo>
                  <a:lnTo>
                    <a:pt x="257" y="1601"/>
                  </a:lnTo>
                  <a:lnTo>
                    <a:pt x="211" y="1613"/>
                  </a:lnTo>
                  <a:lnTo>
                    <a:pt x="140" y="1652"/>
                  </a:lnTo>
                  <a:lnTo>
                    <a:pt x="82" y="1710"/>
                  </a:lnTo>
                  <a:lnTo>
                    <a:pt x="58" y="1746"/>
                  </a:lnTo>
                  <a:lnTo>
                    <a:pt x="39" y="1785"/>
                  </a:lnTo>
                  <a:lnTo>
                    <a:pt x="12" y="1883"/>
                  </a:lnTo>
                  <a:lnTo>
                    <a:pt x="0" y="2081"/>
                  </a:lnTo>
                  <a:lnTo>
                    <a:pt x="43" y="2446"/>
                  </a:lnTo>
                  <a:lnTo>
                    <a:pt x="225" y="2427"/>
                  </a:lnTo>
                  <a:lnTo>
                    <a:pt x="741" y="2409"/>
                  </a:lnTo>
                  <a:lnTo>
                    <a:pt x="821" y="2415"/>
                  </a:lnTo>
                  <a:lnTo>
                    <a:pt x="842" y="2421"/>
                  </a:lnTo>
                  <a:lnTo>
                    <a:pt x="878" y="2439"/>
                  </a:lnTo>
                  <a:lnTo>
                    <a:pt x="909" y="2467"/>
                  </a:lnTo>
                  <a:lnTo>
                    <a:pt x="930" y="2498"/>
                  </a:lnTo>
                  <a:lnTo>
                    <a:pt x="951" y="2558"/>
                  </a:lnTo>
                  <a:lnTo>
                    <a:pt x="957" y="2698"/>
                  </a:lnTo>
                  <a:lnTo>
                    <a:pt x="949" y="2762"/>
                  </a:lnTo>
                  <a:lnTo>
                    <a:pt x="939" y="2774"/>
                  </a:lnTo>
                  <a:lnTo>
                    <a:pt x="924" y="2799"/>
                  </a:lnTo>
                  <a:lnTo>
                    <a:pt x="902" y="2823"/>
                  </a:lnTo>
                  <a:lnTo>
                    <a:pt x="894" y="2835"/>
                  </a:lnTo>
                  <a:lnTo>
                    <a:pt x="839" y="2944"/>
                  </a:lnTo>
                  <a:lnTo>
                    <a:pt x="821" y="2996"/>
                  </a:lnTo>
                  <a:lnTo>
                    <a:pt x="811" y="3049"/>
                  </a:lnTo>
                  <a:lnTo>
                    <a:pt x="817" y="3154"/>
                  </a:lnTo>
                  <a:lnTo>
                    <a:pt x="833" y="3206"/>
                  </a:lnTo>
                  <a:lnTo>
                    <a:pt x="845" y="3233"/>
                  </a:lnTo>
                  <a:lnTo>
                    <a:pt x="878" y="3277"/>
                  </a:lnTo>
                  <a:lnTo>
                    <a:pt x="930" y="3319"/>
                  </a:lnTo>
                  <a:lnTo>
                    <a:pt x="991" y="3356"/>
                  </a:lnTo>
                  <a:lnTo>
                    <a:pt x="1022" y="3370"/>
                  </a:lnTo>
                  <a:lnTo>
                    <a:pt x="1086" y="3389"/>
                  </a:lnTo>
                  <a:lnTo>
                    <a:pt x="1153" y="3395"/>
                  </a:lnTo>
                  <a:lnTo>
                    <a:pt x="1226" y="3389"/>
                  </a:lnTo>
                  <a:lnTo>
                    <a:pt x="1323" y="3362"/>
                  </a:lnTo>
                  <a:lnTo>
                    <a:pt x="1369" y="3328"/>
                  </a:lnTo>
                  <a:lnTo>
                    <a:pt x="1388" y="3310"/>
                  </a:lnTo>
                  <a:lnTo>
                    <a:pt x="1418" y="3259"/>
                  </a:lnTo>
                  <a:lnTo>
                    <a:pt x="1440" y="3203"/>
                  </a:lnTo>
                  <a:lnTo>
                    <a:pt x="1452" y="3152"/>
                  </a:lnTo>
                  <a:lnTo>
                    <a:pt x="1452" y="3106"/>
                  </a:lnTo>
                  <a:lnTo>
                    <a:pt x="1440" y="3063"/>
                  </a:lnTo>
                  <a:lnTo>
                    <a:pt x="1385" y="2932"/>
                  </a:lnTo>
                  <a:lnTo>
                    <a:pt x="1315" y="2802"/>
                  </a:lnTo>
                  <a:lnTo>
                    <a:pt x="1287" y="2732"/>
                  </a:lnTo>
                  <a:lnTo>
                    <a:pt x="1278" y="2671"/>
                  </a:lnTo>
                  <a:lnTo>
                    <a:pt x="1284" y="2574"/>
                  </a:lnTo>
                  <a:lnTo>
                    <a:pt x="1308" y="2492"/>
                  </a:lnTo>
                  <a:lnTo>
                    <a:pt x="1327" y="2452"/>
                  </a:lnTo>
                  <a:lnTo>
                    <a:pt x="1339" y="2439"/>
                  </a:lnTo>
                  <a:lnTo>
                    <a:pt x="1367" y="2419"/>
                  </a:lnTo>
                  <a:lnTo>
                    <a:pt x="1400" y="2403"/>
                  </a:lnTo>
                  <a:lnTo>
                    <a:pt x="1473" y="2385"/>
                  </a:lnTo>
                  <a:lnTo>
                    <a:pt x="1656" y="2370"/>
                  </a:lnTo>
                  <a:lnTo>
                    <a:pt x="1826" y="2382"/>
                  </a:lnTo>
                  <a:lnTo>
                    <a:pt x="2026" y="2409"/>
                  </a:lnTo>
                  <a:lnTo>
                    <a:pt x="2507" y="2524"/>
                  </a:lnTo>
                  <a:lnTo>
                    <a:pt x="2513" y="0"/>
                  </a:lnTo>
                  <a:lnTo>
                    <a:pt x="183" y="6"/>
                  </a:lnTo>
                  <a:lnTo>
                    <a:pt x="128" y="220"/>
                  </a:lnTo>
                  <a:lnTo>
                    <a:pt x="104" y="396"/>
                  </a:lnTo>
                  <a:lnTo>
                    <a:pt x="107" y="499"/>
                  </a:lnTo>
                  <a:lnTo>
                    <a:pt x="122" y="590"/>
                  </a:lnTo>
                  <a:lnTo>
                    <a:pt x="140" y="626"/>
                  </a:lnTo>
                  <a:lnTo>
                    <a:pt x="168" y="660"/>
                  </a:lnTo>
                  <a:lnTo>
                    <a:pt x="198" y="688"/>
                  </a:lnTo>
                  <a:lnTo>
                    <a:pt x="239" y="709"/>
                  </a:lnTo>
                  <a:lnTo>
                    <a:pt x="281" y="724"/>
                  </a:lnTo>
                  <a:lnTo>
                    <a:pt x="391" y="733"/>
                  </a:lnTo>
                  <a:close/>
                </a:path>
              </a:pathLst>
            </a:custGeom>
            <a:solidFill>
              <a:srgbClr val="D0B1E3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D0B1E3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7" name="Freeform 13"/>
            <p:cNvSpPr>
              <a:spLocks/>
            </p:cNvSpPr>
            <p:nvPr/>
          </p:nvSpPr>
          <p:spPr bwMode="auto">
            <a:xfrm>
              <a:off x="3343" y="1228"/>
              <a:ext cx="1375" cy="887"/>
            </a:xfrm>
            <a:custGeom>
              <a:avLst/>
              <a:gdLst>
                <a:gd name="T0" fmla="*/ 3853 w 4126"/>
                <a:gd name="T1" fmla="*/ 870 h 2662"/>
                <a:gd name="T2" fmla="*/ 3322 w 4126"/>
                <a:gd name="T3" fmla="*/ 846 h 2662"/>
                <a:gd name="T4" fmla="*/ 3221 w 4126"/>
                <a:gd name="T5" fmla="*/ 745 h 2662"/>
                <a:gd name="T6" fmla="*/ 3184 w 4126"/>
                <a:gd name="T7" fmla="*/ 465 h 2662"/>
                <a:gd name="T8" fmla="*/ 888 w 4126"/>
                <a:gd name="T9" fmla="*/ 660 h 2662"/>
                <a:gd name="T10" fmla="*/ 876 w 4126"/>
                <a:gd name="T11" fmla="*/ 749 h 2662"/>
                <a:gd name="T12" fmla="*/ 796 w 4126"/>
                <a:gd name="T13" fmla="*/ 903 h 2662"/>
                <a:gd name="T14" fmla="*/ 699 w 4126"/>
                <a:gd name="T15" fmla="*/ 937 h 2662"/>
                <a:gd name="T16" fmla="*/ 260 w 4126"/>
                <a:gd name="T17" fmla="*/ 907 h 2662"/>
                <a:gd name="T18" fmla="*/ 95 w 4126"/>
                <a:gd name="T19" fmla="*/ 1010 h 2662"/>
                <a:gd name="T20" fmla="*/ 4 w 4126"/>
                <a:gd name="T21" fmla="*/ 1236 h 2662"/>
                <a:gd name="T22" fmla="*/ 28 w 4126"/>
                <a:gd name="T23" fmla="*/ 1452 h 2662"/>
                <a:gd name="T24" fmla="*/ 117 w 4126"/>
                <a:gd name="T25" fmla="*/ 1616 h 2662"/>
                <a:gd name="T26" fmla="*/ 303 w 4126"/>
                <a:gd name="T27" fmla="*/ 1707 h 2662"/>
                <a:gd name="T28" fmla="*/ 675 w 4126"/>
                <a:gd name="T29" fmla="*/ 1680 h 2662"/>
                <a:gd name="T30" fmla="*/ 833 w 4126"/>
                <a:gd name="T31" fmla="*/ 1713 h 2662"/>
                <a:gd name="T32" fmla="*/ 906 w 4126"/>
                <a:gd name="T33" fmla="*/ 1785 h 2662"/>
                <a:gd name="T34" fmla="*/ 936 w 4126"/>
                <a:gd name="T35" fmla="*/ 2476 h 2662"/>
                <a:gd name="T36" fmla="*/ 1611 w 4126"/>
                <a:gd name="T37" fmla="*/ 2659 h 2662"/>
                <a:gd name="T38" fmla="*/ 1678 w 4126"/>
                <a:gd name="T39" fmla="*/ 2625 h 2662"/>
                <a:gd name="T40" fmla="*/ 1700 w 4126"/>
                <a:gd name="T41" fmla="*/ 2494 h 2662"/>
                <a:gd name="T42" fmla="*/ 1660 w 4126"/>
                <a:gd name="T43" fmla="*/ 2345 h 2662"/>
                <a:gd name="T44" fmla="*/ 1477 w 4126"/>
                <a:gd name="T45" fmla="*/ 2002 h 2662"/>
                <a:gd name="T46" fmla="*/ 1495 w 4126"/>
                <a:gd name="T47" fmla="*/ 1846 h 2662"/>
                <a:gd name="T48" fmla="*/ 1657 w 4126"/>
                <a:gd name="T49" fmla="*/ 1622 h 2662"/>
                <a:gd name="T50" fmla="*/ 1949 w 4126"/>
                <a:gd name="T51" fmla="*/ 1533 h 2662"/>
                <a:gd name="T52" fmla="*/ 2135 w 4126"/>
                <a:gd name="T53" fmla="*/ 1557 h 2662"/>
                <a:gd name="T54" fmla="*/ 2321 w 4126"/>
                <a:gd name="T55" fmla="*/ 1692 h 2662"/>
                <a:gd name="T56" fmla="*/ 2389 w 4126"/>
                <a:gd name="T57" fmla="*/ 1953 h 2662"/>
                <a:gd name="T58" fmla="*/ 2285 w 4126"/>
                <a:gd name="T59" fmla="*/ 2264 h 2662"/>
                <a:gd name="T60" fmla="*/ 2266 w 4126"/>
                <a:gd name="T61" fmla="*/ 2474 h 2662"/>
                <a:gd name="T62" fmla="*/ 2303 w 4126"/>
                <a:gd name="T63" fmla="*/ 2567 h 2662"/>
                <a:gd name="T64" fmla="*/ 2401 w 4126"/>
                <a:gd name="T65" fmla="*/ 2623 h 2662"/>
                <a:gd name="T66" fmla="*/ 3121 w 4126"/>
                <a:gd name="T67" fmla="*/ 2597 h 2662"/>
                <a:gd name="T68" fmla="*/ 3115 w 4126"/>
                <a:gd name="T69" fmla="*/ 1858 h 2662"/>
                <a:gd name="T70" fmla="*/ 3206 w 4126"/>
                <a:gd name="T71" fmla="*/ 1680 h 2662"/>
                <a:gd name="T72" fmla="*/ 3380 w 4126"/>
                <a:gd name="T73" fmla="*/ 1597 h 2662"/>
                <a:gd name="T74" fmla="*/ 3834 w 4126"/>
                <a:gd name="T75" fmla="*/ 1618 h 2662"/>
                <a:gd name="T76" fmla="*/ 3960 w 4126"/>
                <a:gd name="T77" fmla="*/ 1561 h 2662"/>
                <a:gd name="T78" fmla="*/ 4059 w 4126"/>
                <a:gd name="T79" fmla="*/ 1454 h 2662"/>
                <a:gd name="T80" fmla="*/ 4126 w 4126"/>
                <a:gd name="T81" fmla="*/ 1284 h 2662"/>
                <a:gd name="T82" fmla="*/ 4081 w 4126"/>
                <a:gd name="T83" fmla="*/ 1016 h 26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26"/>
                <a:gd name="T127" fmla="*/ 0 h 2662"/>
                <a:gd name="T128" fmla="*/ 4126 w 4126"/>
                <a:gd name="T129" fmla="*/ 2662 h 26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26" h="2662">
                  <a:moveTo>
                    <a:pt x="4039" y="949"/>
                  </a:moveTo>
                  <a:lnTo>
                    <a:pt x="3962" y="903"/>
                  </a:lnTo>
                  <a:lnTo>
                    <a:pt x="3853" y="870"/>
                  </a:lnTo>
                  <a:lnTo>
                    <a:pt x="3435" y="873"/>
                  </a:lnTo>
                  <a:lnTo>
                    <a:pt x="3355" y="858"/>
                  </a:lnTo>
                  <a:lnTo>
                    <a:pt x="3322" y="846"/>
                  </a:lnTo>
                  <a:lnTo>
                    <a:pt x="3273" y="816"/>
                  </a:lnTo>
                  <a:lnTo>
                    <a:pt x="3236" y="773"/>
                  </a:lnTo>
                  <a:lnTo>
                    <a:pt x="3221" y="745"/>
                  </a:lnTo>
                  <a:lnTo>
                    <a:pt x="3194" y="651"/>
                  </a:lnTo>
                  <a:lnTo>
                    <a:pt x="3182" y="551"/>
                  </a:lnTo>
                  <a:lnTo>
                    <a:pt x="3184" y="465"/>
                  </a:lnTo>
                  <a:lnTo>
                    <a:pt x="3273" y="0"/>
                  </a:lnTo>
                  <a:lnTo>
                    <a:pt x="882" y="0"/>
                  </a:lnTo>
                  <a:lnTo>
                    <a:pt x="888" y="660"/>
                  </a:lnTo>
                  <a:lnTo>
                    <a:pt x="885" y="685"/>
                  </a:lnTo>
                  <a:lnTo>
                    <a:pt x="885" y="697"/>
                  </a:lnTo>
                  <a:lnTo>
                    <a:pt x="876" y="749"/>
                  </a:lnTo>
                  <a:lnTo>
                    <a:pt x="855" y="828"/>
                  </a:lnTo>
                  <a:lnTo>
                    <a:pt x="839" y="858"/>
                  </a:lnTo>
                  <a:lnTo>
                    <a:pt x="796" y="903"/>
                  </a:lnTo>
                  <a:lnTo>
                    <a:pt x="770" y="919"/>
                  </a:lnTo>
                  <a:lnTo>
                    <a:pt x="736" y="931"/>
                  </a:lnTo>
                  <a:lnTo>
                    <a:pt x="699" y="937"/>
                  </a:lnTo>
                  <a:lnTo>
                    <a:pt x="614" y="941"/>
                  </a:lnTo>
                  <a:lnTo>
                    <a:pt x="293" y="903"/>
                  </a:lnTo>
                  <a:lnTo>
                    <a:pt x="260" y="907"/>
                  </a:lnTo>
                  <a:lnTo>
                    <a:pt x="202" y="921"/>
                  </a:lnTo>
                  <a:lnTo>
                    <a:pt x="150" y="955"/>
                  </a:lnTo>
                  <a:lnTo>
                    <a:pt x="95" y="1010"/>
                  </a:lnTo>
                  <a:lnTo>
                    <a:pt x="46" y="1077"/>
                  </a:lnTo>
                  <a:lnTo>
                    <a:pt x="18" y="1153"/>
                  </a:lnTo>
                  <a:lnTo>
                    <a:pt x="4" y="1236"/>
                  </a:lnTo>
                  <a:lnTo>
                    <a:pt x="0" y="1321"/>
                  </a:lnTo>
                  <a:lnTo>
                    <a:pt x="6" y="1363"/>
                  </a:lnTo>
                  <a:lnTo>
                    <a:pt x="28" y="1452"/>
                  </a:lnTo>
                  <a:lnTo>
                    <a:pt x="65" y="1543"/>
                  </a:lnTo>
                  <a:lnTo>
                    <a:pt x="89" y="1582"/>
                  </a:lnTo>
                  <a:lnTo>
                    <a:pt x="117" y="1616"/>
                  </a:lnTo>
                  <a:lnTo>
                    <a:pt x="174" y="1668"/>
                  </a:lnTo>
                  <a:lnTo>
                    <a:pt x="212" y="1686"/>
                  </a:lnTo>
                  <a:lnTo>
                    <a:pt x="303" y="1707"/>
                  </a:lnTo>
                  <a:lnTo>
                    <a:pt x="446" y="1707"/>
                  </a:lnTo>
                  <a:lnTo>
                    <a:pt x="491" y="1698"/>
                  </a:lnTo>
                  <a:lnTo>
                    <a:pt x="675" y="1680"/>
                  </a:lnTo>
                  <a:lnTo>
                    <a:pt x="720" y="1680"/>
                  </a:lnTo>
                  <a:lnTo>
                    <a:pt x="760" y="1686"/>
                  </a:lnTo>
                  <a:lnTo>
                    <a:pt x="833" y="1713"/>
                  </a:lnTo>
                  <a:lnTo>
                    <a:pt x="863" y="1734"/>
                  </a:lnTo>
                  <a:lnTo>
                    <a:pt x="888" y="1759"/>
                  </a:lnTo>
                  <a:lnTo>
                    <a:pt x="906" y="1785"/>
                  </a:lnTo>
                  <a:lnTo>
                    <a:pt x="922" y="1816"/>
                  </a:lnTo>
                  <a:lnTo>
                    <a:pt x="942" y="1932"/>
                  </a:lnTo>
                  <a:lnTo>
                    <a:pt x="936" y="2476"/>
                  </a:lnTo>
                  <a:lnTo>
                    <a:pt x="942" y="2659"/>
                  </a:lnTo>
                  <a:lnTo>
                    <a:pt x="1568" y="2662"/>
                  </a:lnTo>
                  <a:lnTo>
                    <a:pt x="1611" y="2659"/>
                  </a:lnTo>
                  <a:lnTo>
                    <a:pt x="1641" y="2650"/>
                  </a:lnTo>
                  <a:lnTo>
                    <a:pt x="1669" y="2635"/>
                  </a:lnTo>
                  <a:lnTo>
                    <a:pt x="1678" y="2625"/>
                  </a:lnTo>
                  <a:lnTo>
                    <a:pt x="1687" y="2613"/>
                  </a:lnTo>
                  <a:lnTo>
                    <a:pt x="1694" y="2585"/>
                  </a:lnTo>
                  <a:lnTo>
                    <a:pt x="1700" y="2494"/>
                  </a:lnTo>
                  <a:lnTo>
                    <a:pt x="1690" y="2427"/>
                  </a:lnTo>
                  <a:lnTo>
                    <a:pt x="1672" y="2369"/>
                  </a:lnTo>
                  <a:lnTo>
                    <a:pt x="1660" y="2345"/>
                  </a:lnTo>
                  <a:lnTo>
                    <a:pt x="1559" y="2197"/>
                  </a:lnTo>
                  <a:lnTo>
                    <a:pt x="1514" y="2112"/>
                  </a:lnTo>
                  <a:lnTo>
                    <a:pt x="1477" y="2002"/>
                  </a:lnTo>
                  <a:lnTo>
                    <a:pt x="1474" y="1975"/>
                  </a:lnTo>
                  <a:lnTo>
                    <a:pt x="1477" y="1917"/>
                  </a:lnTo>
                  <a:lnTo>
                    <a:pt x="1495" y="1846"/>
                  </a:lnTo>
                  <a:lnTo>
                    <a:pt x="1547" y="1743"/>
                  </a:lnTo>
                  <a:lnTo>
                    <a:pt x="1595" y="1680"/>
                  </a:lnTo>
                  <a:lnTo>
                    <a:pt x="1657" y="1622"/>
                  </a:lnTo>
                  <a:lnTo>
                    <a:pt x="1696" y="1597"/>
                  </a:lnTo>
                  <a:lnTo>
                    <a:pt x="1760" y="1567"/>
                  </a:lnTo>
                  <a:lnTo>
                    <a:pt x="1949" y="1533"/>
                  </a:lnTo>
                  <a:lnTo>
                    <a:pt x="2032" y="1533"/>
                  </a:lnTo>
                  <a:lnTo>
                    <a:pt x="2068" y="1537"/>
                  </a:lnTo>
                  <a:lnTo>
                    <a:pt x="2135" y="1557"/>
                  </a:lnTo>
                  <a:lnTo>
                    <a:pt x="2203" y="1588"/>
                  </a:lnTo>
                  <a:lnTo>
                    <a:pt x="2282" y="1646"/>
                  </a:lnTo>
                  <a:lnTo>
                    <a:pt x="2321" y="1692"/>
                  </a:lnTo>
                  <a:lnTo>
                    <a:pt x="2351" y="1747"/>
                  </a:lnTo>
                  <a:lnTo>
                    <a:pt x="2379" y="1856"/>
                  </a:lnTo>
                  <a:lnTo>
                    <a:pt x="2389" y="1953"/>
                  </a:lnTo>
                  <a:lnTo>
                    <a:pt x="2385" y="2032"/>
                  </a:lnTo>
                  <a:lnTo>
                    <a:pt x="2337" y="2160"/>
                  </a:lnTo>
                  <a:lnTo>
                    <a:pt x="2285" y="2264"/>
                  </a:lnTo>
                  <a:lnTo>
                    <a:pt x="2276" y="2294"/>
                  </a:lnTo>
                  <a:lnTo>
                    <a:pt x="2266" y="2379"/>
                  </a:lnTo>
                  <a:lnTo>
                    <a:pt x="2266" y="2474"/>
                  </a:lnTo>
                  <a:lnTo>
                    <a:pt x="2272" y="2500"/>
                  </a:lnTo>
                  <a:lnTo>
                    <a:pt x="2291" y="2549"/>
                  </a:lnTo>
                  <a:lnTo>
                    <a:pt x="2303" y="2567"/>
                  </a:lnTo>
                  <a:lnTo>
                    <a:pt x="2321" y="2585"/>
                  </a:lnTo>
                  <a:lnTo>
                    <a:pt x="2343" y="2601"/>
                  </a:lnTo>
                  <a:lnTo>
                    <a:pt x="2401" y="2623"/>
                  </a:lnTo>
                  <a:lnTo>
                    <a:pt x="2444" y="2629"/>
                  </a:lnTo>
                  <a:lnTo>
                    <a:pt x="2498" y="2631"/>
                  </a:lnTo>
                  <a:lnTo>
                    <a:pt x="3121" y="2597"/>
                  </a:lnTo>
                  <a:lnTo>
                    <a:pt x="3089" y="2233"/>
                  </a:lnTo>
                  <a:lnTo>
                    <a:pt x="3089" y="2014"/>
                  </a:lnTo>
                  <a:lnTo>
                    <a:pt x="3115" y="1858"/>
                  </a:lnTo>
                  <a:lnTo>
                    <a:pt x="3142" y="1773"/>
                  </a:lnTo>
                  <a:lnTo>
                    <a:pt x="3160" y="1737"/>
                  </a:lnTo>
                  <a:lnTo>
                    <a:pt x="3206" y="1680"/>
                  </a:lnTo>
                  <a:lnTo>
                    <a:pt x="3236" y="1654"/>
                  </a:lnTo>
                  <a:lnTo>
                    <a:pt x="3309" y="1618"/>
                  </a:lnTo>
                  <a:lnTo>
                    <a:pt x="3380" y="1597"/>
                  </a:lnTo>
                  <a:lnTo>
                    <a:pt x="3414" y="1594"/>
                  </a:lnTo>
                  <a:lnTo>
                    <a:pt x="3752" y="1616"/>
                  </a:lnTo>
                  <a:lnTo>
                    <a:pt x="3834" y="1618"/>
                  </a:lnTo>
                  <a:lnTo>
                    <a:pt x="3865" y="1612"/>
                  </a:lnTo>
                  <a:lnTo>
                    <a:pt x="3889" y="1603"/>
                  </a:lnTo>
                  <a:lnTo>
                    <a:pt x="3960" y="1561"/>
                  </a:lnTo>
                  <a:lnTo>
                    <a:pt x="3984" y="1543"/>
                  </a:lnTo>
                  <a:lnTo>
                    <a:pt x="4035" y="1491"/>
                  </a:lnTo>
                  <a:lnTo>
                    <a:pt x="4059" y="1454"/>
                  </a:lnTo>
                  <a:lnTo>
                    <a:pt x="4106" y="1363"/>
                  </a:lnTo>
                  <a:lnTo>
                    <a:pt x="4120" y="1321"/>
                  </a:lnTo>
                  <a:lnTo>
                    <a:pt x="4126" y="1284"/>
                  </a:lnTo>
                  <a:lnTo>
                    <a:pt x="4126" y="1248"/>
                  </a:lnTo>
                  <a:lnTo>
                    <a:pt x="4100" y="1083"/>
                  </a:lnTo>
                  <a:lnTo>
                    <a:pt x="4081" y="1016"/>
                  </a:lnTo>
                  <a:lnTo>
                    <a:pt x="4057" y="971"/>
                  </a:lnTo>
                  <a:lnTo>
                    <a:pt x="4039" y="949"/>
                  </a:lnTo>
                  <a:close/>
                </a:path>
              </a:pathLst>
            </a:custGeom>
            <a:solidFill>
              <a:srgbClr val="5F89C7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5F89C7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10278" name="Freeform 14"/>
            <p:cNvSpPr>
              <a:spLocks/>
            </p:cNvSpPr>
            <p:nvPr/>
          </p:nvSpPr>
          <p:spPr bwMode="auto">
            <a:xfrm>
              <a:off x="3360" y="1248"/>
              <a:ext cx="1326" cy="846"/>
            </a:xfrm>
            <a:custGeom>
              <a:avLst/>
              <a:gdLst>
                <a:gd name="T0" fmla="*/ 3340 w 3977"/>
                <a:gd name="T1" fmla="*/ 874 h 2536"/>
                <a:gd name="T2" fmla="*/ 3154 w 3977"/>
                <a:gd name="T3" fmla="*/ 806 h 2536"/>
                <a:gd name="T4" fmla="*/ 3063 w 3977"/>
                <a:gd name="T5" fmla="*/ 644 h 2536"/>
                <a:gd name="T6" fmla="*/ 3130 w 3977"/>
                <a:gd name="T7" fmla="*/ 6 h 2536"/>
                <a:gd name="T8" fmla="*/ 904 w 3977"/>
                <a:gd name="T9" fmla="*/ 658 h 2536"/>
                <a:gd name="T10" fmla="*/ 866 w 3977"/>
                <a:gd name="T11" fmla="*/ 797 h 2536"/>
                <a:gd name="T12" fmla="*/ 714 w 3977"/>
                <a:gd name="T13" fmla="*/ 931 h 2536"/>
                <a:gd name="T14" fmla="*/ 312 w 3977"/>
                <a:gd name="T15" fmla="*/ 913 h 2536"/>
                <a:gd name="T16" fmla="*/ 162 w 3977"/>
                <a:gd name="T17" fmla="*/ 943 h 2536"/>
                <a:gd name="T18" fmla="*/ 47 w 3977"/>
                <a:gd name="T19" fmla="*/ 1056 h 2536"/>
                <a:gd name="T20" fmla="*/ 0 w 3977"/>
                <a:gd name="T21" fmla="*/ 1238 h 2536"/>
                <a:gd name="T22" fmla="*/ 80 w 3977"/>
                <a:gd name="T23" fmla="*/ 1490 h 2536"/>
                <a:gd name="T24" fmla="*/ 160 w 3977"/>
                <a:gd name="T25" fmla="*/ 1551 h 2536"/>
                <a:gd name="T26" fmla="*/ 364 w 3977"/>
                <a:gd name="T27" fmla="*/ 1581 h 2536"/>
                <a:gd name="T28" fmla="*/ 757 w 3977"/>
                <a:gd name="T29" fmla="*/ 1555 h 2536"/>
                <a:gd name="T30" fmla="*/ 906 w 3977"/>
                <a:gd name="T31" fmla="*/ 1692 h 2536"/>
                <a:gd name="T32" fmla="*/ 946 w 3977"/>
                <a:gd name="T33" fmla="*/ 2524 h 2536"/>
                <a:gd name="T34" fmla="*/ 1422 w 3977"/>
                <a:gd name="T35" fmla="*/ 2536 h 2536"/>
                <a:gd name="T36" fmla="*/ 1561 w 3977"/>
                <a:gd name="T37" fmla="*/ 2494 h 2536"/>
                <a:gd name="T38" fmla="*/ 1577 w 3977"/>
                <a:gd name="T39" fmla="*/ 2397 h 2536"/>
                <a:gd name="T40" fmla="*/ 1498 w 3977"/>
                <a:gd name="T41" fmla="*/ 2251 h 2536"/>
                <a:gd name="T42" fmla="*/ 1355 w 3977"/>
                <a:gd name="T43" fmla="*/ 1934 h 2536"/>
                <a:gd name="T44" fmla="*/ 1397 w 3977"/>
                <a:gd name="T45" fmla="*/ 1734 h 2536"/>
                <a:gd name="T46" fmla="*/ 1531 w 3977"/>
                <a:gd name="T47" fmla="*/ 1533 h 2536"/>
                <a:gd name="T48" fmla="*/ 1775 w 3977"/>
                <a:gd name="T49" fmla="*/ 1421 h 2536"/>
                <a:gd name="T50" fmla="*/ 2093 w 3977"/>
                <a:gd name="T51" fmla="*/ 1409 h 2536"/>
                <a:gd name="T52" fmla="*/ 2257 w 3977"/>
                <a:gd name="T53" fmla="*/ 1512 h 2536"/>
                <a:gd name="T54" fmla="*/ 2370 w 3977"/>
                <a:gd name="T55" fmla="*/ 1679 h 2536"/>
                <a:gd name="T56" fmla="*/ 2386 w 3977"/>
                <a:gd name="T57" fmla="*/ 2007 h 2536"/>
                <a:gd name="T58" fmla="*/ 2281 w 3977"/>
                <a:gd name="T59" fmla="*/ 2239 h 2536"/>
                <a:gd name="T60" fmla="*/ 2266 w 3977"/>
                <a:gd name="T61" fmla="*/ 2370 h 2536"/>
                <a:gd name="T62" fmla="*/ 2313 w 3977"/>
                <a:gd name="T63" fmla="*/ 2461 h 2536"/>
                <a:gd name="T64" fmla="*/ 2412 w 3977"/>
                <a:gd name="T65" fmla="*/ 2506 h 2536"/>
                <a:gd name="T66" fmla="*/ 2977 w 3977"/>
                <a:gd name="T67" fmla="*/ 2336 h 2536"/>
                <a:gd name="T68" fmla="*/ 3001 w 3977"/>
                <a:gd name="T69" fmla="*/ 1710 h 2536"/>
                <a:gd name="T70" fmla="*/ 3084 w 3977"/>
                <a:gd name="T71" fmla="*/ 1581 h 2536"/>
                <a:gd name="T72" fmla="*/ 3336 w 3977"/>
                <a:gd name="T73" fmla="*/ 1472 h 2536"/>
                <a:gd name="T74" fmla="*/ 3795 w 3977"/>
                <a:gd name="T75" fmla="*/ 1472 h 2536"/>
                <a:gd name="T76" fmla="*/ 3910 w 3977"/>
                <a:gd name="T77" fmla="*/ 1411 h 2536"/>
                <a:gd name="T78" fmla="*/ 3971 w 3977"/>
                <a:gd name="T79" fmla="*/ 1217 h 2536"/>
                <a:gd name="T80" fmla="*/ 3965 w 3977"/>
                <a:gd name="T81" fmla="*/ 1010 h 2536"/>
                <a:gd name="T82" fmla="*/ 3880 w 3977"/>
                <a:gd name="T83" fmla="*/ 916 h 2536"/>
                <a:gd name="T84" fmla="*/ 3712 w 3977"/>
                <a:gd name="T85" fmla="*/ 870 h 2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977"/>
                <a:gd name="T130" fmla="*/ 0 h 2536"/>
                <a:gd name="T131" fmla="*/ 3977 w 3977"/>
                <a:gd name="T132" fmla="*/ 2536 h 2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977" h="2536">
                  <a:moveTo>
                    <a:pt x="3712" y="870"/>
                  </a:moveTo>
                  <a:lnTo>
                    <a:pt x="3569" y="882"/>
                  </a:lnTo>
                  <a:lnTo>
                    <a:pt x="3340" y="874"/>
                  </a:lnTo>
                  <a:lnTo>
                    <a:pt x="3233" y="852"/>
                  </a:lnTo>
                  <a:lnTo>
                    <a:pt x="3203" y="840"/>
                  </a:lnTo>
                  <a:lnTo>
                    <a:pt x="3154" y="806"/>
                  </a:lnTo>
                  <a:lnTo>
                    <a:pt x="3114" y="761"/>
                  </a:lnTo>
                  <a:lnTo>
                    <a:pt x="3084" y="706"/>
                  </a:lnTo>
                  <a:lnTo>
                    <a:pt x="3063" y="644"/>
                  </a:lnTo>
                  <a:lnTo>
                    <a:pt x="3053" y="572"/>
                  </a:lnTo>
                  <a:lnTo>
                    <a:pt x="3069" y="310"/>
                  </a:lnTo>
                  <a:lnTo>
                    <a:pt x="3130" y="6"/>
                  </a:lnTo>
                  <a:lnTo>
                    <a:pt x="890" y="0"/>
                  </a:lnTo>
                  <a:lnTo>
                    <a:pt x="904" y="121"/>
                  </a:lnTo>
                  <a:lnTo>
                    <a:pt x="904" y="658"/>
                  </a:lnTo>
                  <a:lnTo>
                    <a:pt x="898" y="718"/>
                  </a:lnTo>
                  <a:lnTo>
                    <a:pt x="884" y="763"/>
                  </a:lnTo>
                  <a:lnTo>
                    <a:pt x="866" y="797"/>
                  </a:lnTo>
                  <a:lnTo>
                    <a:pt x="803" y="880"/>
                  </a:lnTo>
                  <a:lnTo>
                    <a:pt x="748" y="919"/>
                  </a:lnTo>
                  <a:lnTo>
                    <a:pt x="714" y="931"/>
                  </a:lnTo>
                  <a:lnTo>
                    <a:pt x="625" y="943"/>
                  </a:lnTo>
                  <a:lnTo>
                    <a:pt x="455" y="937"/>
                  </a:lnTo>
                  <a:lnTo>
                    <a:pt x="312" y="913"/>
                  </a:lnTo>
                  <a:lnTo>
                    <a:pt x="251" y="913"/>
                  </a:lnTo>
                  <a:lnTo>
                    <a:pt x="202" y="925"/>
                  </a:lnTo>
                  <a:lnTo>
                    <a:pt x="162" y="943"/>
                  </a:lnTo>
                  <a:lnTo>
                    <a:pt x="128" y="965"/>
                  </a:lnTo>
                  <a:lnTo>
                    <a:pt x="98" y="991"/>
                  </a:lnTo>
                  <a:lnTo>
                    <a:pt x="47" y="1056"/>
                  </a:lnTo>
                  <a:lnTo>
                    <a:pt x="13" y="1138"/>
                  </a:lnTo>
                  <a:lnTo>
                    <a:pt x="4" y="1187"/>
                  </a:lnTo>
                  <a:lnTo>
                    <a:pt x="0" y="1238"/>
                  </a:lnTo>
                  <a:lnTo>
                    <a:pt x="4" y="1292"/>
                  </a:lnTo>
                  <a:lnTo>
                    <a:pt x="28" y="1393"/>
                  </a:lnTo>
                  <a:lnTo>
                    <a:pt x="80" y="1490"/>
                  </a:lnTo>
                  <a:lnTo>
                    <a:pt x="98" y="1512"/>
                  </a:lnTo>
                  <a:lnTo>
                    <a:pt x="116" y="1527"/>
                  </a:lnTo>
                  <a:lnTo>
                    <a:pt x="160" y="1551"/>
                  </a:lnTo>
                  <a:lnTo>
                    <a:pt x="211" y="1569"/>
                  </a:lnTo>
                  <a:lnTo>
                    <a:pt x="269" y="1579"/>
                  </a:lnTo>
                  <a:lnTo>
                    <a:pt x="364" y="1581"/>
                  </a:lnTo>
                  <a:lnTo>
                    <a:pt x="540" y="1545"/>
                  </a:lnTo>
                  <a:lnTo>
                    <a:pt x="659" y="1539"/>
                  </a:lnTo>
                  <a:lnTo>
                    <a:pt x="757" y="1555"/>
                  </a:lnTo>
                  <a:lnTo>
                    <a:pt x="799" y="1575"/>
                  </a:lnTo>
                  <a:lnTo>
                    <a:pt x="876" y="1643"/>
                  </a:lnTo>
                  <a:lnTo>
                    <a:pt x="906" y="1692"/>
                  </a:lnTo>
                  <a:lnTo>
                    <a:pt x="918" y="1718"/>
                  </a:lnTo>
                  <a:lnTo>
                    <a:pt x="937" y="1789"/>
                  </a:lnTo>
                  <a:lnTo>
                    <a:pt x="946" y="2524"/>
                  </a:lnTo>
                  <a:lnTo>
                    <a:pt x="1153" y="2524"/>
                  </a:lnTo>
                  <a:lnTo>
                    <a:pt x="1183" y="2528"/>
                  </a:lnTo>
                  <a:lnTo>
                    <a:pt x="1422" y="2536"/>
                  </a:lnTo>
                  <a:lnTo>
                    <a:pt x="1507" y="2524"/>
                  </a:lnTo>
                  <a:lnTo>
                    <a:pt x="1541" y="2512"/>
                  </a:lnTo>
                  <a:lnTo>
                    <a:pt x="1561" y="2494"/>
                  </a:lnTo>
                  <a:lnTo>
                    <a:pt x="1575" y="2467"/>
                  </a:lnTo>
                  <a:lnTo>
                    <a:pt x="1581" y="2433"/>
                  </a:lnTo>
                  <a:lnTo>
                    <a:pt x="1577" y="2397"/>
                  </a:lnTo>
                  <a:lnTo>
                    <a:pt x="1569" y="2360"/>
                  </a:lnTo>
                  <a:lnTo>
                    <a:pt x="1561" y="2342"/>
                  </a:lnTo>
                  <a:lnTo>
                    <a:pt x="1498" y="2251"/>
                  </a:lnTo>
                  <a:lnTo>
                    <a:pt x="1379" y="2047"/>
                  </a:lnTo>
                  <a:lnTo>
                    <a:pt x="1361" y="1989"/>
                  </a:lnTo>
                  <a:lnTo>
                    <a:pt x="1355" y="1934"/>
                  </a:lnTo>
                  <a:lnTo>
                    <a:pt x="1357" y="1877"/>
                  </a:lnTo>
                  <a:lnTo>
                    <a:pt x="1367" y="1823"/>
                  </a:lnTo>
                  <a:lnTo>
                    <a:pt x="1397" y="1734"/>
                  </a:lnTo>
                  <a:lnTo>
                    <a:pt x="1446" y="1639"/>
                  </a:lnTo>
                  <a:lnTo>
                    <a:pt x="1510" y="1555"/>
                  </a:lnTo>
                  <a:lnTo>
                    <a:pt x="1531" y="1533"/>
                  </a:lnTo>
                  <a:lnTo>
                    <a:pt x="1577" y="1496"/>
                  </a:lnTo>
                  <a:lnTo>
                    <a:pt x="1623" y="1470"/>
                  </a:lnTo>
                  <a:lnTo>
                    <a:pt x="1775" y="1421"/>
                  </a:lnTo>
                  <a:lnTo>
                    <a:pt x="1937" y="1393"/>
                  </a:lnTo>
                  <a:lnTo>
                    <a:pt x="2020" y="1393"/>
                  </a:lnTo>
                  <a:lnTo>
                    <a:pt x="2093" y="1409"/>
                  </a:lnTo>
                  <a:lnTo>
                    <a:pt x="2163" y="1442"/>
                  </a:lnTo>
                  <a:lnTo>
                    <a:pt x="2196" y="1463"/>
                  </a:lnTo>
                  <a:lnTo>
                    <a:pt x="2257" y="1512"/>
                  </a:lnTo>
                  <a:lnTo>
                    <a:pt x="2307" y="1563"/>
                  </a:lnTo>
                  <a:lnTo>
                    <a:pt x="2327" y="1591"/>
                  </a:lnTo>
                  <a:lnTo>
                    <a:pt x="2370" y="1679"/>
                  </a:lnTo>
                  <a:lnTo>
                    <a:pt x="2388" y="1746"/>
                  </a:lnTo>
                  <a:lnTo>
                    <a:pt x="2400" y="1849"/>
                  </a:lnTo>
                  <a:lnTo>
                    <a:pt x="2386" y="2007"/>
                  </a:lnTo>
                  <a:lnTo>
                    <a:pt x="2370" y="2081"/>
                  </a:lnTo>
                  <a:lnTo>
                    <a:pt x="2352" y="2136"/>
                  </a:lnTo>
                  <a:lnTo>
                    <a:pt x="2281" y="2239"/>
                  </a:lnTo>
                  <a:lnTo>
                    <a:pt x="2266" y="2294"/>
                  </a:lnTo>
                  <a:lnTo>
                    <a:pt x="2263" y="2334"/>
                  </a:lnTo>
                  <a:lnTo>
                    <a:pt x="2266" y="2370"/>
                  </a:lnTo>
                  <a:lnTo>
                    <a:pt x="2275" y="2403"/>
                  </a:lnTo>
                  <a:lnTo>
                    <a:pt x="2291" y="2433"/>
                  </a:lnTo>
                  <a:lnTo>
                    <a:pt x="2313" y="2461"/>
                  </a:lnTo>
                  <a:lnTo>
                    <a:pt x="2343" y="2485"/>
                  </a:lnTo>
                  <a:lnTo>
                    <a:pt x="2361" y="2494"/>
                  </a:lnTo>
                  <a:lnTo>
                    <a:pt x="2412" y="2506"/>
                  </a:lnTo>
                  <a:lnTo>
                    <a:pt x="2679" y="2500"/>
                  </a:lnTo>
                  <a:lnTo>
                    <a:pt x="2983" y="2476"/>
                  </a:lnTo>
                  <a:lnTo>
                    <a:pt x="2977" y="2336"/>
                  </a:lnTo>
                  <a:lnTo>
                    <a:pt x="2952" y="2039"/>
                  </a:lnTo>
                  <a:lnTo>
                    <a:pt x="2974" y="1823"/>
                  </a:lnTo>
                  <a:lnTo>
                    <a:pt x="3001" y="1710"/>
                  </a:lnTo>
                  <a:lnTo>
                    <a:pt x="3025" y="1655"/>
                  </a:lnTo>
                  <a:lnTo>
                    <a:pt x="3037" y="1633"/>
                  </a:lnTo>
                  <a:lnTo>
                    <a:pt x="3084" y="1581"/>
                  </a:lnTo>
                  <a:lnTo>
                    <a:pt x="3166" y="1524"/>
                  </a:lnTo>
                  <a:lnTo>
                    <a:pt x="3273" y="1484"/>
                  </a:lnTo>
                  <a:lnTo>
                    <a:pt x="3336" y="1472"/>
                  </a:lnTo>
                  <a:lnTo>
                    <a:pt x="3374" y="1470"/>
                  </a:lnTo>
                  <a:lnTo>
                    <a:pt x="3666" y="1484"/>
                  </a:lnTo>
                  <a:lnTo>
                    <a:pt x="3795" y="1472"/>
                  </a:lnTo>
                  <a:lnTo>
                    <a:pt x="3849" y="1457"/>
                  </a:lnTo>
                  <a:lnTo>
                    <a:pt x="3892" y="1430"/>
                  </a:lnTo>
                  <a:lnTo>
                    <a:pt x="3910" y="1411"/>
                  </a:lnTo>
                  <a:lnTo>
                    <a:pt x="3926" y="1387"/>
                  </a:lnTo>
                  <a:lnTo>
                    <a:pt x="3947" y="1332"/>
                  </a:lnTo>
                  <a:lnTo>
                    <a:pt x="3971" y="1217"/>
                  </a:lnTo>
                  <a:lnTo>
                    <a:pt x="3977" y="1159"/>
                  </a:lnTo>
                  <a:lnTo>
                    <a:pt x="3971" y="1037"/>
                  </a:lnTo>
                  <a:lnTo>
                    <a:pt x="3965" y="1010"/>
                  </a:lnTo>
                  <a:lnTo>
                    <a:pt x="3953" y="985"/>
                  </a:lnTo>
                  <a:lnTo>
                    <a:pt x="3922" y="946"/>
                  </a:lnTo>
                  <a:lnTo>
                    <a:pt x="3880" y="916"/>
                  </a:lnTo>
                  <a:lnTo>
                    <a:pt x="3776" y="876"/>
                  </a:lnTo>
                  <a:lnTo>
                    <a:pt x="3746" y="870"/>
                  </a:lnTo>
                  <a:lnTo>
                    <a:pt x="3712" y="870"/>
                  </a:lnTo>
                  <a:close/>
                </a:path>
              </a:pathLst>
            </a:custGeom>
            <a:solidFill>
              <a:srgbClr val="ADC8EB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ADC8EB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</p:grp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2605088" y="3705225"/>
            <a:ext cx="598487" cy="777875"/>
          </a:xfrm>
          <a:prstGeom prst="downArrow">
            <a:avLst>
              <a:gd name="adj1" fmla="val 50000"/>
              <a:gd name="adj2" fmla="val 32493"/>
            </a:avLst>
          </a:prstGeom>
          <a:gradFill rotWithShape="0">
            <a:gsLst>
              <a:gs pos="0">
                <a:schemeClr val="hlink"/>
              </a:gs>
              <a:gs pos="50000">
                <a:srgbClr val="FFE8D1"/>
              </a:gs>
              <a:gs pos="100000">
                <a:schemeClr val="hlink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E8D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457325" y="1704975"/>
            <a:ext cx="2733675" cy="1898650"/>
            <a:chOff x="610" y="672"/>
            <a:chExt cx="2019" cy="1403"/>
          </a:xfrm>
        </p:grpSpPr>
        <p:grpSp>
          <p:nvGrpSpPr>
            <p:cNvPr id="10249" name="Group 17"/>
            <p:cNvGrpSpPr>
              <a:grpSpLocks noChangeAspect="1"/>
            </p:cNvGrpSpPr>
            <p:nvPr/>
          </p:nvGrpSpPr>
          <p:grpSpPr bwMode="auto">
            <a:xfrm rot="9069274">
              <a:off x="1920" y="1296"/>
              <a:ext cx="564" cy="779"/>
              <a:chOff x="2962" y="1414"/>
              <a:chExt cx="653" cy="901"/>
            </a:xfrm>
          </p:grpSpPr>
          <p:sp>
            <p:nvSpPr>
              <p:cNvPr id="10265" name="Freeform 18"/>
              <p:cNvSpPr>
                <a:spLocks noChangeAspect="1"/>
              </p:cNvSpPr>
              <p:nvPr/>
            </p:nvSpPr>
            <p:spPr bwMode="auto">
              <a:xfrm>
                <a:off x="2962" y="1414"/>
                <a:ext cx="653" cy="901"/>
              </a:xfrm>
              <a:custGeom>
                <a:avLst/>
                <a:gdLst>
                  <a:gd name="T0" fmla="*/ 696 w 2654"/>
                  <a:gd name="T1" fmla="*/ 532 h 3666"/>
                  <a:gd name="T2" fmla="*/ 855 w 2654"/>
                  <a:gd name="T3" fmla="*/ 806 h 3666"/>
                  <a:gd name="T4" fmla="*/ 903 w 2654"/>
                  <a:gd name="T5" fmla="*/ 928 h 3666"/>
                  <a:gd name="T6" fmla="*/ 906 w 2654"/>
                  <a:gd name="T7" fmla="*/ 1031 h 3666"/>
                  <a:gd name="T8" fmla="*/ 879 w 2654"/>
                  <a:gd name="T9" fmla="*/ 1101 h 3666"/>
                  <a:gd name="T10" fmla="*/ 769 w 2654"/>
                  <a:gd name="T11" fmla="*/ 1138 h 3666"/>
                  <a:gd name="T12" fmla="*/ 158 w 2654"/>
                  <a:gd name="T13" fmla="*/ 1840 h 3666"/>
                  <a:gd name="T14" fmla="*/ 251 w 2654"/>
                  <a:gd name="T15" fmla="*/ 2030 h 3666"/>
                  <a:gd name="T16" fmla="*/ 497 w 2654"/>
                  <a:gd name="T17" fmla="*/ 2093 h 3666"/>
                  <a:gd name="T18" fmla="*/ 928 w 2654"/>
                  <a:gd name="T19" fmla="*/ 2111 h 3666"/>
                  <a:gd name="T20" fmla="*/ 1015 w 2654"/>
                  <a:gd name="T21" fmla="*/ 2178 h 3666"/>
                  <a:gd name="T22" fmla="*/ 1086 w 2654"/>
                  <a:gd name="T23" fmla="*/ 2351 h 3666"/>
                  <a:gd name="T24" fmla="*/ 1062 w 2654"/>
                  <a:gd name="T25" fmla="*/ 2598 h 3666"/>
                  <a:gd name="T26" fmla="*/ 936 w 2654"/>
                  <a:gd name="T27" fmla="*/ 2769 h 3666"/>
                  <a:gd name="T28" fmla="*/ 769 w 2654"/>
                  <a:gd name="T29" fmla="*/ 2823 h 3666"/>
                  <a:gd name="T30" fmla="*/ 457 w 2654"/>
                  <a:gd name="T31" fmla="*/ 2771 h 3666"/>
                  <a:gd name="T32" fmla="*/ 128 w 2654"/>
                  <a:gd name="T33" fmla="*/ 2862 h 3666"/>
                  <a:gd name="T34" fmla="*/ 52 w 2654"/>
                  <a:gd name="T35" fmla="*/ 2981 h 3666"/>
                  <a:gd name="T36" fmla="*/ 12 w 2654"/>
                  <a:gd name="T37" fmla="*/ 3666 h 3666"/>
                  <a:gd name="T38" fmla="*/ 2642 w 2654"/>
                  <a:gd name="T39" fmla="*/ 2975 h 3666"/>
                  <a:gd name="T40" fmla="*/ 2590 w 2654"/>
                  <a:gd name="T41" fmla="*/ 2862 h 3666"/>
                  <a:gd name="T42" fmla="*/ 2446 w 2654"/>
                  <a:gd name="T43" fmla="*/ 2789 h 3666"/>
                  <a:gd name="T44" fmla="*/ 2092 w 2654"/>
                  <a:gd name="T45" fmla="*/ 2817 h 3666"/>
                  <a:gd name="T46" fmla="*/ 2004 w 2654"/>
                  <a:gd name="T47" fmla="*/ 2814 h 3666"/>
                  <a:gd name="T48" fmla="*/ 1885 w 2654"/>
                  <a:gd name="T49" fmla="*/ 2737 h 3666"/>
                  <a:gd name="T50" fmla="*/ 1827 w 2654"/>
                  <a:gd name="T51" fmla="*/ 2604 h 3666"/>
                  <a:gd name="T52" fmla="*/ 1872 w 2654"/>
                  <a:gd name="T53" fmla="*/ 2226 h 3666"/>
                  <a:gd name="T54" fmla="*/ 1979 w 2654"/>
                  <a:gd name="T55" fmla="*/ 2154 h 3666"/>
                  <a:gd name="T56" fmla="*/ 2297 w 2654"/>
                  <a:gd name="T57" fmla="*/ 2117 h 3666"/>
                  <a:gd name="T58" fmla="*/ 2416 w 2654"/>
                  <a:gd name="T59" fmla="*/ 2044 h 3666"/>
                  <a:gd name="T60" fmla="*/ 2449 w 2654"/>
                  <a:gd name="T61" fmla="*/ 1852 h 3666"/>
                  <a:gd name="T62" fmla="*/ 2019 w 2654"/>
                  <a:gd name="T63" fmla="*/ 1093 h 3666"/>
                  <a:gd name="T64" fmla="*/ 1571 w 2654"/>
                  <a:gd name="T65" fmla="*/ 1067 h 3666"/>
                  <a:gd name="T66" fmla="*/ 1513 w 2654"/>
                  <a:gd name="T67" fmla="*/ 976 h 3666"/>
                  <a:gd name="T68" fmla="*/ 1534 w 2654"/>
                  <a:gd name="T69" fmla="*/ 742 h 3666"/>
                  <a:gd name="T70" fmla="*/ 1617 w 2654"/>
                  <a:gd name="T71" fmla="*/ 556 h 3666"/>
                  <a:gd name="T72" fmla="*/ 1601 w 2654"/>
                  <a:gd name="T73" fmla="*/ 255 h 3666"/>
                  <a:gd name="T74" fmla="*/ 1516 w 2654"/>
                  <a:gd name="T75" fmla="*/ 118 h 3666"/>
                  <a:gd name="T76" fmla="*/ 1339 w 2654"/>
                  <a:gd name="T77" fmla="*/ 19 h 3666"/>
                  <a:gd name="T78" fmla="*/ 1126 w 2654"/>
                  <a:gd name="T79" fmla="*/ 6 h 3666"/>
                  <a:gd name="T80" fmla="*/ 888 w 2654"/>
                  <a:gd name="T81" fmla="*/ 94 h 3666"/>
                  <a:gd name="T82" fmla="*/ 750 w 2654"/>
                  <a:gd name="T83" fmla="*/ 241 h 36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54"/>
                  <a:gd name="T127" fmla="*/ 0 h 3666"/>
                  <a:gd name="T128" fmla="*/ 2654 w 2654"/>
                  <a:gd name="T129" fmla="*/ 3666 h 36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54" h="3666">
                    <a:moveTo>
                      <a:pt x="705" y="334"/>
                    </a:moveTo>
                    <a:lnTo>
                      <a:pt x="687" y="465"/>
                    </a:lnTo>
                    <a:lnTo>
                      <a:pt x="696" y="532"/>
                    </a:lnTo>
                    <a:lnTo>
                      <a:pt x="705" y="566"/>
                    </a:lnTo>
                    <a:lnTo>
                      <a:pt x="843" y="782"/>
                    </a:lnTo>
                    <a:lnTo>
                      <a:pt x="855" y="806"/>
                    </a:lnTo>
                    <a:lnTo>
                      <a:pt x="867" y="824"/>
                    </a:lnTo>
                    <a:lnTo>
                      <a:pt x="897" y="891"/>
                    </a:lnTo>
                    <a:lnTo>
                      <a:pt x="903" y="928"/>
                    </a:lnTo>
                    <a:lnTo>
                      <a:pt x="903" y="949"/>
                    </a:lnTo>
                    <a:lnTo>
                      <a:pt x="906" y="976"/>
                    </a:lnTo>
                    <a:lnTo>
                      <a:pt x="906" y="1031"/>
                    </a:lnTo>
                    <a:lnTo>
                      <a:pt x="900" y="1055"/>
                    </a:lnTo>
                    <a:lnTo>
                      <a:pt x="891" y="1079"/>
                    </a:lnTo>
                    <a:lnTo>
                      <a:pt x="879" y="1101"/>
                    </a:lnTo>
                    <a:lnTo>
                      <a:pt x="861" y="1117"/>
                    </a:lnTo>
                    <a:lnTo>
                      <a:pt x="835" y="1126"/>
                    </a:lnTo>
                    <a:lnTo>
                      <a:pt x="769" y="1138"/>
                    </a:lnTo>
                    <a:lnTo>
                      <a:pt x="158" y="1135"/>
                    </a:lnTo>
                    <a:lnTo>
                      <a:pt x="144" y="1703"/>
                    </a:lnTo>
                    <a:lnTo>
                      <a:pt x="158" y="1840"/>
                    </a:lnTo>
                    <a:lnTo>
                      <a:pt x="192" y="1950"/>
                    </a:lnTo>
                    <a:lnTo>
                      <a:pt x="217" y="1992"/>
                    </a:lnTo>
                    <a:lnTo>
                      <a:pt x="251" y="2030"/>
                    </a:lnTo>
                    <a:lnTo>
                      <a:pt x="293" y="2056"/>
                    </a:lnTo>
                    <a:lnTo>
                      <a:pt x="403" y="2084"/>
                    </a:lnTo>
                    <a:lnTo>
                      <a:pt x="497" y="2093"/>
                    </a:lnTo>
                    <a:lnTo>
                      <a:pt x="711" y="2075"/>
                    </a:lnTo>
                    <a:lnTo>
                      <a:pt x="809" y="2084"/>
                    </a:lnTo>
                    <a:lnTo>
                      <a:pt x="928" y="2111"/>
                    </a:lnTo>
                    <a:lnTo>
                      <a:pt x="976" y="2139"/>
                    </a:lnTo>
                    <a:lnTo>
                      <a:pt x="997" y="2157"/>
                    </a:lnTo>
                    <a:lnTo>
                      <a:pt x="1015" y="2178"/>
                    </a:lnTo>
                    <a:lnTo>
                      <a:pt x="1049" y="2230"/>
                    </a:lnTo>
                    <a:lnTo>
                      <a:pt x="1074" y="2288"/>
                    </a:lnTo>
                    <a:lnTo>
                      <a:pt x="1086" y="2351"/>
                    </a:lnTo>
                    <a:lnTo>
                      <a:pt x="1089" y="2428"/>
                    </a:lnTo>
                    <a:lnTo>
                      <a:pt x="1080" y="2513"/>
                    </a:lnTo>
                    <a:lnTo>
                      <a:pt x="1062" y="2598"/>
                    </a:lnTo>
                    <a:lnTo>
                      <a:pt x="1031" y="2668"/>
                    </a:lnTo>
                    <a:lnTo>
                      <a:pt x="991" y="2723"/>
                    </a:lnTo>
                    <a:lnTo>
                      <a:pt x="936" y="2769"/>
                    </a:lnTo>
                    <a:lnTo>
                      <a:pt x="876" y="2799"/>
                    </a:lnTo>
                    <a:lnTo>
                      <a:pt x="805" y="2820"/>
                    </a:lnTo>
                    <a:lnTo>
                      <a:pt x="769" y="2823"/>
                    </a:lnTo>
                    <a:lnTo>
                      <a:pt x="726" y="2820"/>
                    </a:lnTo>
                    <a:lnTo>
                      <a:pt x="500" y="2771"/>
                    </a:lnTo>
                    <a:lnTo>
                      <a:pt x="457" y="2771"/>
                    </a:lnTo>
                    <a:lnTo>
                      <a:pt x="277" y="2799"/>
                    </a:lnTo>
                    <a:lnTo>
                      <a:pt x="158" y="2842"/>
                    </a:lnTo>
                    <a:lnTo>
                      <a:pt x="128" y="2862"/>
                    </a:lnTo>
                    <a:lnTo>
                      <a:pt x="104" y="2887"/>
                    </a:lnTo>
                    <a:lnTo>
                      <a:pt x="65" y="2947"/>
                    </a:lnTo>
                    <a:lnTo>
                      <a:pt x="52" y="2981"/>
                    </a:lnTo>
                    <a:lnTo>
                      <a:pt x="6" y="3145"/>
                    </a:lnTo>
                    <a:lnTo>
                      <a:pt x="0" y="3228"/>
                    </a:lnTo>
                    <a:lnTo>
                      <a:pt x="12" y="3666"/>
                    </a:lnTo>
                    <a:lnTo>
                      <a:pt x="2618" y="3660"/>
                    </a:lnTo>
                    <a:lnTo>
                      <a:pt x="2654" y="3078"/>
                    </a:lnTo>
                    <a:lnTo>
                      <a:pt x="2642" y="2975"/>
                    </a:lnTo>
                    <a:lnTo>
                      <a:pt x="2636" y="2947"/>
                    </a:lnTo>
                    <a:lnTo>
                      <a:pt x="2604" y="2881"/>
                    </a:lnTo>
                    <a:lnTo>
                      <a:pt x="2590" y="2862"/>
                    </a:lnTo>
                    <a:lnTo>
                      <a:pt x="2574" y="2848"/>
                    </a:lnTo>
                    <a:lnTo>
                      <a:pt x="2535" y="2823"/>
                    </a:lnTo>
                    <a:lnTo>
                      <a:pt x="2446" y="2789"/>
                    </a:lnTo>
                    <a:lnTo>
                      <a:pt x="2358" y="2775"/>
                    </a:lnTo>
                    <a:lnTo>
                      <a:pt x="2236" y="2781"/>
                    </a:lnTo>
                    <a:lnTo>
                      <a:pt x="2092" y="2817"/>
                    </a:lnTo>
                    <a:lnTo>
                      <a:pt x="2068" y="2820"/>
                    </a:lnTo>
                    <a:lnTo>
                      <a:pt x="2044" y="2820"/>
                    </a:lnTo>
                    <a:lnTo>
                      <a:pt x="2004" y="2814"/>
                    </a:lnTo>
                    <a:lnTo>
                      <a:pt x="1967" y="2799"/>
                    </a:lnTo>
                    <a:lnTo>
                      <a:pt x="1937" y="2781"/>
                    </a:lnTo>
                    <a:lnTo>
                      <a:pt x="1885" y="2737"/>
                    </a:lnTo>
                    <a:lnTo>
                      <a:pt x="1848" y="2686"/>
                    </a:lnTo>
                    <a:lnTo>
                      <a:pt x="1830" y="2628"/>
                    </a:lnTo>
                    <a:lnTo>
                      <a:pt x="1827" y="2604"/>
                    </a:lnTo>
                    <a:lnTo>
                      <a:pt x="1827" y="2406"/>
                    </a:lnTo>
                    <a:lnTo>
                      <a:pt x="1840" y="2327"/>
                    </a:lnTo>
                    <a:lnTo>
                      <a:pt x="1872" y="2226"/>
                    </a:lnTo>
                    <a:lnTo>
                      <a:pt x="1891" y="2202"/>
                    </a:lnTo>
                    <a:lnTo>
                      <a:pt x="1915" y="2181"/>
                    </a:lnTo>
                    <a:lnTo>
                      <a:pt x="1979" y="2154"/>
                    </a:lnTo>
                    <a:lnTo>
                      <a:pt x="2062" y="2139"/>
                    </a:lnTo>
                    <a:lnTo>
                      <a:pt x="2212" y="2133"/>
                    </a:lnTo>
                    <a:lnTo>
                      <a:pt x="2297" y="2117"/>
                    </a:lnTo>
                    <a:lnTo>
                      <a:pt x="2370" y="2087"/>
                    </a:lnTo>
                    <a:lnTo>
                      <a:pt x="2398" y="2066"/>
                    </a:lnTo>
                    <a:lnTo>
                      <a:pt x="2416" y="2044"/>
                    </a:lnTo>
                    <a:lnTo>
                      <a:pt x="2428" y="2022"/>
                    </a:lnTo>
                    <a:lnTo>
                      <a:pt x="2437" y="1974"/>
                    </a:lnTo>
                    <a:lnTo>
                      <a:pt x="2449" y="1852"/>
                    </a:lnTo>
                    <a:lnTo>
                      <a:pt x="2440" y="1600"/>
                    </a:lnTo>
                    <a:lnTo>
                      <a:pt x="2337" y="1073"/>
                    </a:lnTo>
                    <a:lnTo>
                      <a:pt x="2019" y="1093"/>
                    </a:lnTo>
                    <a:lnTo>
                      <a:pt x="1660" y="1093"/>
                    </a:lnTo>
                    <a:lnTo>
                      <a:pt x="1623" y="1087"/>
                    </a:lnTo>
                    <a:lnTo>
                      <a:pt x="1571" y="1067"/>
                    </a:lnTo>
                    <a:lnTo>
                      <a:pt x="1540" y="1043"/>
                    </a:lnTo>
                    <a:lnTo>
                      <a:pt x="1525" y="1013"/>
                    </a:lnTo>
                    <a:lnTo>
                      <a:pt x="1513" y="976"/>
                    </a:lnTo>
                    <a:lnTo>
                      <a:pt x="1507" y="934"/>
                    </a:lnTo>
                    <a:lnTo>
                      <a:pt x="1513" y="827"/>
                    </a:lnTo>
                    <a:lnTo>
                      <a:pt x="1534" y="742"/>
                    </a:lnTo>
                    <a:lnTo>
                      <a:pt x="1547" y="712"/>
                    </a:lnTo>
                    <a:lnTo>
                      <a:pt x="1581" y="655"/>
                    </a:lnTo>
                    <a:lnTo>
                      <a:pt x="1617" y="556"/>
                    </a:lnTo>
                    <a:lnTo>
                      <a:pt x="1626" y="481"/>
                    </a:lnTo>
                    <a:lnTo>
                      <a:pt x="1620" y="346"/>
                    </a:lnTo>
                    <a:lnTo>
                      <a:pt x="1601" y="255"/>
                    </a:lnTo>
                    <a:lnTo>
                      <a:pt x="1587" y="216"/>
                    </a:lnTo>
                    <a:lnTo>
                      <a:pt x="1567" y="180"/>
                    </a:lnTo>
                    <a:lnTo>
                      <a:pt x="1516" y="118"/>
                    </a:lnTo>
                    <a:lnTo>
                      <a:pt x="1486" y="94"/>
                    </a:lnTo>
                    <a:lnTo>
                      <a:pt x="1415" y="49"/>
                    </a:lnTo>
                    <a:lnTo>
                      <a:pt x="1339" y="19"/>
                    </a:lnTo>
                    <a:lnTo>
                      <a:pt x="1300" y="9"/>
                    </a:lnTo>
                    <a:lnTo>
                      <a:pt x="1217" y="0"/>
                    </a:lnTo>
                    <a:lnTo>
                      <a:pt x="1126" y="6"/>
                    </a:lnTo>
                    <a:lnTo>
                      <a:pt x="995" y="37"/>
                    </a:lnTo>
                    <a:lnTo>
                      <a:pt x="958" y="51"/>
                    </a:lnTo>
                    <a:lnTo>
                      <a:pt x="888" y="94"/>
                    </a:lnTo>
                    <a:lnTo>
                      <a:pt x="857" y="118"/>
                    </a:lnTo>
                    <a:lnTo>
                      <a:pt x="796" y="180"/>
                    </a:lnTo>
                    <a:lnTo>
                      <a:pt x="750" y="241"/>
                    </a:lnTo>
                    <a:lnTo>
                      <a:pt x="732" y="271"/>
                    </a:lnTo>
                    <a:lnTo>
                      <a:pt x="705" y="334"/>
                    </a:lnTo>
                    <a:close/>
                  </a:path>
                </a:pathLst>
              </a:custGeom>
              <a:solidFill>
                <a:srgbClr val="D2C144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D2C144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66" name="Freeform 19"/>
              <p:cNvSpPr>
                <a:spLocks noChangeAspect="1"/>
              </p:cNvSpPr>
              <p:nvPr/>
            </p:nvSpPr>
            <p:spPr bwMode="auto">
              <a:xfrm>
                <a:off x="2984" y="1433"/>
                <a:ext cx="609" cy="863"/>
              </a:xfrm>
              <a:custGeom>
                <a:avLst/>
                <a:gdLst>
                  <a:gd name="T0" fmla="*/ 129 w 2483"/>
                  <a:gd name="T1" fmla="*/ 1627 h 3511"/>
                  <a:gd name="T2" fmla="*/ 141 w 2483"/>
                  <a:gd name="T3" fmla="*/ 1746 h 3511"/>
                  <a:gd name="T4" fmla="*/ 184 w 2483"/>
                  <a:gd name="T5" fmla="*/ 1841 h 3511"/>
                  <a:gd name="T6" fmla="*/ 257 w 2483"/>
                  <a:gd name="T7" fmla="*/ 1892 h 3511"/>
                  <a:gd name="T8" fmla="*/ 564 w 2483"/>
                  <a:gd name="T9" fmla="*/ 1916 h 3511"/>
                  <a:gd name="T10" fmla="*/ 758 w 2483"/>
                  <a:gd name="T11" fmla="*/ 1904 h 3511"/>
                  <a:gd name="T12" fmla="*/ 912 w 2483"/>
                  <a:gd name="T13" fmla="*/ 1966 h 3511"/>
                  <a:gd name="T14" fmla="*/ 1031 w 2483"/>
                  <a:gd name="T15" fmla="*/ 2087 h 3511"/>
                  <a:gd name="T16" fmla="*/ 1077 w 2483"/>
                  <a:gd name="T17" fmla="*/ 2275 h 3511"/>
                  <a:gd name="T18" fmla="*/ 1029 w 2483"/>
                  <a:gd name="T19" fmla="*/ 2595 h 3511"/>
                  <a:gd name="T20" fmla="*/ 950 w 2483"/>
                  <a:gd name="T21" fmla="*/ 2711 h 3511"/>
                  <a:gd name="T22" fmla="*/ 764 w 2483"/>
                  <a:gd name="T23" fmla="*/ 2811 h 3511"/>
                  <a:gd name="T24" fmla="*/ 467 w 2483"/>
                  <a:gd name="T25" fmla="*/ 2796 h 3511"/>
                  <a:gd name="T26" fmla="*/ 257 w 2483"/>
                  <a:gd name="T27" fmla="*/ 2768 h 3511"/>
                  <a:gd name="T28" fmla="*/ 156 w 2483"/>
                  <a:gd name="T29" fmla="*/ 2817 h 3511"/>
                  <a:gd name="T30" fmla="*/ 46 w 2483"/>
                  <a:gd name="T31" fmla="*/ 2942 h 3511"/>
                  <a:gd name="T32" fmla="*/ 0 w 2483"/>
                  <a:gd name="T33" fmla="*/ 3161 h 3511"/>
                  <a:gd name="T34" fmla="*/ 2452 w 2483"/>
                  <a:gd name="T35" fmla="*/ 3499 h 3511"/>
                  <a:gd name="T36" fmla="*/ 2483 w 2483"/>
                  <a:gd name="T37" fmla="*/ 2945 h 3511"/>
                  <a:gd name="T38" fmla="*/ 2465 w 2483"/>
                  <a:gd name="T39" fmla="*/ 2871 h 3511"/>
                  <a:gd name="T40" fmla="*/ 2389 w 2483"/>
                  <a:gd name="T41" fmla="*/ 2796 h 3511"/>
                  <a:gd name="T42" fmla="*/ 2276 w 2483"/>
                  <a:gd name="T43" fmla="*/ 2766 h 3511"/>
                  <a:gd name="T44" fmla="*/ 2147 w 2483"/>
                  <a:gd name="T45" fmla="*/ 2766 h 3511"/>
                  <a:gd name="T46" fmla="*/ 1953 w 2483"/>
                  <a:gd name="T47" fmla="*/ 2792 h 3511"/>
                  <a:gd name="T48" fmla="*/ 1840 w 2483"/>
                  <a:gd name="T49" fmla="*/ 2766 h 3511"/>
                  <a:gd name="T50" fmla="*/ 1742 w 2483"/>
                  <a:gd name="T51" fmla="*/ 2699 h 3511"/>
                  <a:gd name="T52" fmla="*/ 1702 w 2483"/>
                  <a:gd name="T53" fmla="*/ 2625 h 3511"/>
                  <a:gd name="T54" fmla="*/ 1660 w 2483"/>
                  <a:gd name="T55" fmla="*/ 2352 h 3511"/>
                  <a:gd name="T56" fmla="*/ 1696 w 2483"/>
                  <a:gd name="T57" fmla="*/ 2142 h 3511"/>
                  <a:gd name="T58" fmla="*/ 1751 w 2483"/>
                  <a:gd name="T59" fmla="*/ 2063 h 3511"/>
                  <a:gd name="T60" fmla="*/ 1830 w 2483"/>
                  <a:gd name="T61" fmla="*/ 2014 h 3511"/>
                  <a:gd name="T62" fmla="*/ 1886 w 2483"/>
                  <a:gd name="T63" fmla="*/ 2005 h 3511"/>
                  <a:gd name="T64" fmla="*/ 2123 w 2483"/>
                  <a:gd name="T65" fmla="*/ 1993 h 3511"/>
                  <a:gd name="T66" fmla="*/ 2208 w 2483"/>
                  <a:gd name="T67" fmla="*/ 1962 h 3511"/>
                  <a:gd name="T68" fmla="*/ 2260 w 2483"/>
                  <a:gd name="T69" fmla="*/ 1914 h 3511"/>
                  <a:gd name="T70" fmla="*/ 2291 w 2483"/>
                  <a:gd name="T71" fmla="*/ 1770 h 3511"/>
                  <a:gd name="T72" fmla="*/ 2252 w 2483"/>
                  <a:gd name="T73" fmla="*/ 1308 h 3511"/>
                  <a:gd name="T74" fmla="*/ 1818 w 2483"/>
                  <a:gd name="T75" fmla="*/ 1102 h 3511"/>
                  <a:gd name="T76" fmla="*/ 1437 w 2483"/>
                  <a:gd name="T77" fmla="*/ 1074 h 3511"/>
                  <a:gd name="T78" fmla="*/ 1383 w 2483"/>
                  <a:gd name="T79" fmla="*/ 1029 h 3511"/>
                  <a:gd name="T80" fmla="*/ 1352 w 2483"/>
                  <a:gd name="T81" fmla="*/ 979 h 3511"/>
                  <a:gd name="T82" fmla="*/ 1324 w 2483"/>
                  <a:gd name="T83" fmla="*/ 809 h 3511"/>
                  <a:gd name="T84" fmla="*/ 1373 w 2483"/>
                  <a:gd name="T85" fmla="*/ 615 h 3511"/>
                  <a:gd name="T86" fmla="*/ 1452 w 2483"/>
                  <a:gd name="T87" fmla="*/ 414 h 3511"/>
                  <a:gd name="T88" fmla="*/ 1452 w 2483"/>
                  <a:gd name="T89" fmla="*/ 335 h 3511"/>
                  <a:gd name="T90" fmla="*/ 1397 w 2483"/>
                  <a:gd name="T91" fmla="*/ 149 h 3511"/>
                  <a:gd name="T92" fmla="*/ 1342 w 2483"/>
                  <a:gd name="T93" fmla="*/ 82 h 3511"/>
                  <a:gd name="T94" fmla="*/ 1233 w 2483"/>
                  <a:gd name="T95" fmla="*/ 12 h 3511"/>
                  <a:gd name="T96" fmla="*/ 1083 w 2483"/>
                  <a:gd name="T97" fmla="*/ 0 h 3511"/>
                  <a:gd name="T98" fmla="*/ 958 w 2483"/>
                  <a:gd name="T99" fmla="*/ 24 h 3511"/>
                  <a:gd name="T100" fmla="*/ 776 w 2483"/>
                  <a:gd name="T101" fmla="*/ 146 h 3511"/>
                  <a:gd name="T102" fmla="*/ 720 w 2483"/>
                  <a:gd name="T103" fmla="*/ 225 h 3511"/>
                  <a:gd name="T104" fmla="*/ 681 w 2483"/>
                  <a:gd name="T105" fmla="*/ 399 h 3511"/>
                  <a:gd name="T106" fmla="*/ 702 w 2483"/>
                  <a:gd name="T107" fmla="*/ 494 h 3511"/>
                  <a:gd name="T108" fmla="*/ 732 w 2483"/>
                  <a:gd name="T109" fmla="*/ 548 h 3511"/>
                  <a:gd name="T110" fmla="*/ 861 w 2483"/>
                  <a:gd name="T111" fmla="*/ 718 h 3511"/>
                  <a:gd name="T112" fmla="*/ 910 w 2483"/>
                  <a:gd name="T113" fmla="*/ 882 h 3511"/>
                  <a:gd name="T114" fmla="*/ 904 w 2483"/>
                  <a:gd name="T115" fmla="*/ 979 h 3511"/>
                  <a:gd name="T116" fmla="*/ 864 w 2483"/>
                  <a:gd name="T117" fmla="*/ 1071 h 3511"/>
                  <a:gd name="T118" fmla="*/ 586 w 2483"/>
                  <a:gd name="T119" fmla="*/ 1132 h 351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483"/>
                  <a:gd name="T181" fmla="*/ 0 h 3511"/>
                  <a:gd name="T182" fmla="*/ 2483 w 2483"/>
                  <a:gd name="T183" fmla="*/ 3511 h 351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483" h="3511">
                    <a:moveTo>
                      <a:pt x="141" y="1138"/>
                    </a:moveTo>
                    <a:lnTo>
                      <a:pt x="129" y="1627"/>
                    </a:lnTo>
                    <a:lnTo>
                      <a:pt x="135" y="1712"/>
                    </a:lnTo>
                    <a:lnTo>
                      <a:pt x="141" y="1746"/>
                    </a:lnTo>
                    <a:lnTo>
                      <a:pt x="160" y="1801"/>
                    </a:lnTo>
                    <a:lnTo>
                      <a:pt x="184" y="1841"/>
                    </a:lnTo>
                    <a:lnTo>
                      <a:pt x="214" y="1871"/>
                    </a:lnTo>
                    <a:lnTo>
                      <a:pt x="257" y="1892"/>
                    </a:lnTo>
                    <a:lnTo>
                      <a:pt x="315" y="1908"/>
                    </a:lnTo>
                    <a:lnTo>
                      <a:pt x="564" y="1916"/>
                    </a:lnTo>
                    <a:lnTo>
                      <a:pt x="696" y="1901"/>
                    </a:lnTo>
                    <a:lnTo>
                      <a:pt x="758" y="1904"/>
                    </a:lnTo>
                    <a:lnTo>
                      <a:pt x="788" y="1910"/>
                    </a:lnTo>
                    <a:lnTo>
                      <a:pt x="912" y="1966"/>
                    </a:lnTo>
                    <a:lnTo>
                      <a:pt x="992" y="2029"/>
                    </a:lnTo>
                    <a:lnTo>
                      <a:pt x="1031" y="2087"/>
                    </a:lnTo>
                    <a:lnTo>
                      <a:pt x="1056" y="2156"/>
                    </a:lnTo>
                    <a:lnTo>
                      <a:pt x="1077" y="2275"/>
                    </a:lnTo>
                    <a:lnTo>
                      <a:pt x="1074" y="2433"/>
                    </a:lnTo>
                    <a:lnTo>
                      <a:pt x="1029" y="2595"/>
                    </a:lnTo>
                    <a:lnTo>
                      <a:pt x="995" y="2659"/>
                    </a:lnTo>
                    <a:lnTo>
                      <a:pt x="950" y="2711"/>
                    </a:lnTo>
                    <a:lnTo>
                      <a:pt x="891" y="2753"/>
                    </a:lnTo>
                    <a:lnTo>
                      <a:pt x="764" y="2811"/>
                    </a:lnTo>
                    <a:lnTo>
                      <a:pt x="699" y="2820"/>
                    </a:lnTo>
                    <a:lnTo>
                      <a:pt x="467" y="2796"/>
                    </a:lnTo>
                    <a:lnTo>
                      <a:pt x="312" y="2766"/>
                    </a:lnTo>
                    <a:lnTo>
                      <a:pt x="257" y="2768"/>
                    </a:lnTo>
                    <a:lnTo>
                      <a:pt x="205" y="2786"/>
                    </a:lnTo>
                    <a:lnTo>
                      <a:pt x="156" y="2817"/>
                    </a:lnTo>
                    <a:lnTo>
                      <a:pt x="73" y="2897"/>
                    </a:lnTo>
                    <a:lnTo>
                      <a:pt x="46" y="2942"/>
                    </a:lnTo>
                    <a:lnTo>
                      <a:pt x="28" y="2994"/>
                    </a:lnTo>
                    <a:lnTo>
                      <a:pt x="0" y="3161"/>
                    </a:lnTo>
                    <a:lnTo>
                      <a:pt x="6" y="3511"/>
                    </a:lnTo>
                    <a:lnTo>
                      <a:pt x="2452" y="3499"/>
                    </a:lnTo>
                    <a:lnTo>
                      <a:pt x="2480" y="3161"/>
                    </a:lnTo>
                    <a:lnTo>
                      <a:pt x="2483" y="2945"/>
                    </a:lnTo>
                    <a:lnTo>
                      <a:pt x="2477" y="2905"/>
                    </a:lnTo>
                    <a:lnTo>
                      <a:pt x="2465" y="2871"/>
                    </a:lnTo>
                    <a:lnTo>
                      <a:pt x="2446" y="2841"/>
                    </a:lnTo>
                    <a:lnTo>
                      <a:pt x="2389" y="2796"/>
                    </a:lnTo>
                    <a:lnTo>
                      <a:pt x="2355" y="2780"/>
                    </a:lnTo>
                    <a:lnTo>
                      <a:pt x="2276" y="2766"/>
                    </a:lnTo>
                    <a:lnTo>
                      <a:pt x="2190" y="2762"/>
                    </a:lnTo>
                    <a:lnTo>
                      <a:pt x="2147" y="2766"/>
                    </a:lnTo>
                    <a:lnTo>
                      <a:pt x="1989" y="2790"/>
                    </a:lnTo>
                    <a:lnTo>
                      <a:pt x="1953" y="2792"/>
                    </a:lnTo>
                    <a:lnTo>
                      <a:pt x="1916" y="2790"/>
                    </a:lnTo>
                    <a:lnTo>
                      <a:pt x="1840" y="2766"/>
                    </a:lnTo>
                    <a:lnTo>
                      <a:pt x="1761" y="2717"/>
                    </a:lnTo>
                    <a:lnTo>
                      <a:pt x="1742" y="2699"/>
                    </a:lnTo>
                    <a:lnTo>
                      <a:pt x="1714" y="2653"/>
                    </a:lnTo>
                    <a:lnTo>
                      <a:pt x="1702" y="2625"/>
                    </a:lnTo>
                    <a:lnTo>
                      <a:pt x="1668" y="2491"/>
                    </a:lnTo>
                    <a:lnTo>
                      <a:pt x="1660" y="2352"/>
                    </a:lnTo>
                    <a:lnTo>
                      <a:pt x="1672" y="2236"/>
                    </a:lnTo>
                    <a:lnTo>
                      <a:pt x="1696" y="2142"/>
                    </a:lnTo>
                    <a:lnTo>
                      <a:pt x="1721" y="2096"/>
                    </a:lnTo>
                    <a:lnTo>
                      <a:pt x="1751" y="2063"/>
                    </a:lnTo>
                    <a:lnTo>
                      <a:pt x="1787" y="2035"/>
                    </a:lnTo>
                    <a:lnTo>
                      <a:pt x="1830" y="2014"/>
                    </a:lnTo>
                    <a:lnTo>
                      <a:pt x="1858" y="2008"/>
                    </a:lnTo>
                    <a:lnTo>
                      <a:pt x="1886" y="2005"/>
                    </a:lnTo>
                    <a:lnTo>
                      <a:pt x="2046" y="2005"/>
                    </a:lnTo>
                    <a:lnTo>
                      <a:pt x="2123" y="1993"/>
                    </a:lnTo>
                    <a:lnTo>
                      <a:pt x="2169" y="1980"/>
                    </a:lnTo>
                    <a:lnTo>
                      <a:pt x="2208" y="1962"/>
                    </a:lnTo>
                    <a:lnTo>
                      <a:pt x="2240" y="1940"/>
                    </a:lnTo>
                    <a:lnTo>
                      <a:pt x="2260" y="1914"/>
                    </a:lnTo>
                    <a:lnTo>
                      <a:pt x="2276" y="1880"/>
                    </a:lnTo>
                    <a:lnTo>
                      <a:pt x="2291" y="1770"/>
                    </a:lnTo>
                    <a:lnTo>
                      <a:pt x="2291" y="1679"/>
                    </a:lnTo>
                    <a:lnTo>
                      <a:pt x="2252" y="1308"/>
                    </a:lnTo>
                    <a:lnTo>
                      <a:pt x="2208" y="1083"/>
                    </a:lnTo>
                    <a:lnTo>
                      <a:pt x="1818" y="1102"/>
                    </a:lnTo>
                    <a:lnTo>
                      <a:pt x="1502" y="1096"/>
                    </a:lnTo>
                    <a:lnTo>
                      <a:pt x="1437" y="1074"/>
                    </a:lnTo>
                    <a:lnTo>
                      <a:pt x="1407" y="1053"/>
                    </a:lnTo>
                    <a:lnTo>
                      <a:pt x="1383" y="1029"/>
                    </a:lnTo>
                    <a:lnTo>
                      <a:pt x="1361" y="997"/>
                    </a:lnTo>
                    <a:lnTo>
                      <a:pt x="1352" y="979"/>
                    </a:lnTo>
                    <a:lnTo>
                      <a:pt x="1324" y="858"/>
                    </a:lnTo>
                    <a:lnTo>
                      <a:pt x="1324" y="809"/>
                    </a:lnTo>
                    <a:lnTo>
                      <a:pt x="1330" y="761"/>
                    </a:lnTo>
                    <a:lnTo>
                      <a:pt x="1373" y="615"/>
                    </a:lnTo>
                    <a:lnTo>
                      <a:pt x="1440" y="460"/>
                    </a:lnTo>
                    <a:lnTo>
                      <a:pt x="1452" y="414"/>
                    </a:lnTo>
                    <a:lnTo>
                      <a:pt x="1455" y="371"/>
                    </a:lnTo>
                    <a:lnTo>
                      <a:pt x="1452" y="335"/>
                    </a:lnTo>
                    <a:lnTo>
                      <a:pt x="1413" y="185"/>
                    </a:lnTo>
                    <a:lnTo>
                      <a:pt x="1397" y="149"/>
                    </a:lnTo>
                    <a:lnTo>
                      <a:pt x="1373" y="116"/>
                    </a:lnTo>
                    <a:lnTo>
                      <a:pt x="1342" y="82"/>
                    </a:lnTo>
                    <a:lnTo>
                      <a:pt x="1302" y="52"/>
                    </a:lnTo>
                    <a:lnTo>
                      <a:pt x="1233" y="12"/>
                    </a:lnTo>
                    <a:lnTo>
                      <a:pt x="1181" y="3"/>
                    </a:lnTo>
                    <a:lnTo>
                      <a:pt x="1083" y="0"/>
                    </a:lnTo>
                    <a:lnTo>
                      <a:pt x="989" y="15"/>
                    </a:lnTo>
                    <a:lnTo>
                      <a:pt x="958" y="24"/>
                    </a:lnTo>
                    <a:lnTo>
                      <a:pt x="855" y="76"/>
                    </a:lnTo>
                    <a:lnTo>
                      <a:pt x="776" y="146"/>
                    </a:lnTo>
                    <a:lnTo>
                      <a:pt x="744" y="183"/>
                    </a:lnTo>
                    <a:lnTo>
                      <a:pt x="720" y="225"/>
                    </a:lnTo>
                    <a:lnTo>
                      <a:pt x="690" y="310"/>
                    </a:lnTo>
                    <a:lnTo>
                      <a:pt x="681" y="399"/>
                    </a:lnTo>
                    <a:lnTo>
                      <a:pt x="687" y="444"/>
                    </a:lnTo>
                    <a:lnTo>
                      <a:pt x="702" y="494"/>
                    </a:lnTo>
                    <a:lnTo>
                      <a:pt x="714" y="520"/>
                    </a:lnTo>
                    <a:lnTo>
                      <a:pt x="732" y="548"/>
                    </a:lnTo>
                    <a:lnTo>
                      <a:pt x="827" y="660"/>
                    </a:lnTo>
                    <a:lnTo>
                      <a:pt x="861" y="718"/>
                    </a:lnTo>
                    <a:lnTo>
                      <a:pt x="900" y="827"/>
                    </a:lnTo>
                    <a:lnTo>
                      <a:pt x="910" y="882"/>
                    </a:lnTo>
                    <a:lnTo>
                      <a:pt x="910" y="931"/>
                    </a:lnTo>
                    <a:lnTo>
                      <a:pt x="904" y="979"/>
                    </a:lnTo>
                    <a:lnTo>
                      <a:pt x="888" y="1029"/>
                    </a:lnTo>
                    <a:lnTo>
                      <a:pt x="864" y="1071"/>
                    </a:lnTo>
                    <a:lnTo>
                      <a:pt x="831" y="1102"/>
                    </a:lnTo>
                    <a:lnTo>
                      <a:pt x="586" y="1132"/>
                    </a:lnTo>
                    <a:lnTo>
                      <a:pt x="141" y="1138"/>
                    </a:lnTo>
                    <a:close/>
                  </a:path>
                </a:pathLst>
              </a:custGeom>
              <a:solidFill>
                <a:srgbClr val="E1D683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E1D683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0250" name="Group 20"/>
            <p:cNvGrpSpPr>
              <a:grpSpLocks noChangeAspect="1"/>
            </p:cNvGrpSpPr>
            <p:nvPr/>
          </p:nvGrpSpPr>
          <p:grpSpPr bwMode="auto">
            <a:xfrm rot="43725">
              <a:off x="1342" y="717"/>
              <a:ext cx="734" cy="604"/>
              <a:chOff x="2381" y="1616"/>
              <a:chExt cx="850" cy="699"/>
            </a:xfrm>
          </p:grpSpPr>
          <p:sp>
            <p:nvSpPr>
              <p:cNvPr id="10263" name="Freeform 21"/>
              <p:cNvSpPr>
                <a:spLocks noChangeAspect="1"/>
              </p:cNvSpPr>
              <p:nvPr/>
            </p:nvSpPr>
            <p:spPr bwMode="auto">
              <a:xfrm>
                <a:off x="2381" y="1616"/>
                <a:ext cx="850" cy="699"/>
              </a:xfrm>
              <a:custGeom>
                <a:avLst/>
                <a:gdLst>
                  <a:gd name="T0" fmla="*/ 1508 w 3459"/>
                  <a:gd name="T1" fmla="*/ 283 h 2848"/>
                  <a:gd name="T2" fmla="*/ 1504 w 3459"/>
                  <a:gd name="T3" fmla="*/ 338 h 2848"/>
                  <a:gd name="T4" fmla="*/ 1544 w 3459"/>
                  <a:gd name="T5" fmla="*/ 511 h 2848"/>
                  <a:gd name="T6" fmla="*/ 1645 w 3459"/>
                  <a:gd name="T7" fmla="*/ 663 h 2848"/>
                  <a:gd name="T8" fmla="*/ 1651 w 3459"/>
                  <a:gd name="T9" fmla="*/ 794 h 2848"/>
                  <a:gd name="T10" fmla="*/ 1633 w 3459"/>
                  <a:gd name="T11" fmla="*/ 895 h 2848"/>
                  <a:gd name="T12" fmla="*/ 1589 w 3459"/>
                  <a:gd name="T13" fmla="*/ 970 h 2848"/>
                  <a:gd name="T14" fmla="*/ 1502 w 3459"/>
                  <a:gd name="T15" fmla="*/ 1053 h 2848"/>
                  <a:gd name="T16" fmla="*/ 1322 w 3459"/>
                  <a:gd name="T17" fmla="*/ 1135 h 2848"/>
                  <a:gd name="T18" fmla="*/ 1102 w 3459"/>
                  <a:gd name="T19" fmla="*/ 1150 h 2848"/>
                  <a:gd name="T20" fmla="*/ 918 w 3459"/>
                  <a:gd name="T21" fmla="*/ 1113 h 2848"/>
                  <a:gd name="T22" fmla="*/ 794 w 3459"/>
                  <a:gd name="T23" fmla="*/ 1020 h 2848"/>
                  <a:gd name="T24" fmla="*/ 730 w 3459"/>
                  <a:gd name="T25" fmla="*/ 879 h 2848"/>
                  <a:gd name="T26" fmla="*/ 730 w 3459"/>
                  <a:gd name="T27" fmla="*/ 709 h 2848"/>
                  <a:gd name="T28" fmla="*/ 772 w 3459"/>
                  <a:gd name="T29" fmla="*/ 594 h 2848"/>
                  <a:gd name="T30" fmla="*/ 1019 w 3459"/>
                  <a:gd name="T31" fmla="*/ 293 h 2848"/>
                  <a:gd name="T32" fmla="*/ 1043 w 3459"/>
                  <a:gd name="T33" fmla="*/ 223 h 2848"/>
                  <a:gd name="T34" fmla="*/ 1041 w 3459"/>
                  <a:gd name="T35" fmla="*/ 180 h 2848"/>
                  <a:gd name="T36" fmla="*/ 1017 w 3459"/>
                  <a:gd name="T37" fmla="*/ 122 h 2848"/>
                  <a:gd name="T38" fmla="*/ 964 w 3459"/>
                  <a:gd name="T39" fmla="*/ 67 h 2848"/>
                  <a:gd name="T40" fmla="*/ 861 w 3459"/>
                  <a:gd name="T41" fmla="*/ 31 h 2848"/>
                  <a:gd name="T42" fmla="*/ 513 w 3459"/>
                  <a:gd name="T43" fmla="*/ 0 h 2848"/>
                  <a:gd name="T44" fmla="*/ 0 w 3459"/>
                  <a:gd name="T45" fmla="*/ 128 h 2848"/>
                  <a:gd name="T46" fmla="*/ 2395 w 3459"/>
                  <a:gd name="T47" fmla="*/ 2848 h 2848"/>
                  <a:gd name="T48" fmla="*/ 2389 w 3459"/>
                  <a:gd name="T49" fmla="*/ 2294 h 2848"/>
                  <a:gd name="T50" fmla="*/ 2458 w 3459"/>
                  <a:gd name="T51" fmla="*/ 2105 h 2848"/>
                  <a:gd name="T52" fmla="*/ 2486 w 3459"/>
                  <a:gd name="T53" fmla="*/ 2066 h 2848"/>
                  <a:gd name="T54" fmla="*/ 2569 w 3459"/>
                  <a:gd name="T55" fmla="*/ 2017 h 2848"/>
                  <a:gd name="T56" fmla="*/ 2711 w 3459"/>
                  <a:gd name="T57" fmla="*/ 1978 h 2848"/>
                  <a:gd name="T58" fmla="*/ 2891 w 3459"/>
                  <a:gd name="T59" fmla="*/ 1978 h 2848"/>
                  <a:gd name="T60" fmla="*/ 3224 w 3459"/>
                  <a:gd name="T61" fmla="*/ 2008 h 2848"/>
                  <a:gd name="T62" fmla="*/ 3331 w 3459"/>
                  <a:gd name="T63" fmla="*/ 1951 h 2848"/>
                  <a:gd name="T64" fmla="*/ 3404 w 3459"/>
                  <a:gd name="T65" fmla="*/ 1859 h 2848"/>
                  <a:gd name="T66" fmla="*/ 3456 w 3459"/>
                  <a:gd name="T67" fmla="*/ 1691 h 2848"/>
                  <a:gd name="T68" fmla="*/ 3450 w 3459"/>
                  <a:gd name="T69" fmla="*/ 1494 h 2848"/>
                  <a:gd name="T70" fmla="*/ 3414 w 3459"/>
                  <a:gd name="T71" fmla="*/ 1382 h 2848"/>
                  <a:gd name="T72" fmla="*/ 3352 w 3459"/>
                  <a:gd name="T73" fmla="*/ 1309 h 2848"/>
                  <a:gd name="T74" fmla="*/ 3303 w 3459"/>
                  <a:gd name="T75" fmla="*/ 1281 h 2848"/>
                  <a:gd name="T76" fmla="*/ 3023 w 3459"/>
                  <a:gd name="T77" fmla="*/ 1244 h 2848"/>
                  <a:gd name="T78" fmla="*/ 2715 w 3459"/>
                  <a:gd name="T79" fmla="*/ 1251 h 2848"/>
                  <a:gd name="T80" fmla="*/ 2593 w 3459"/>
                  <a:gd name="T81" fmla="*/ 1174 h 2848"/>
                  <a:gd name="T82" fmla="*/ 2541 w 3459"/>
                  <a:gd name="T83" fmla="*/ 1068 h 2848"/>
                  <a:gd name="T84" fmla="*/ 2519 w 3459"/>
                  <a:gd name="T85" fmla="*/ 940 h 2848"/>
                  <a:gd name="T86" fmla="*/ 1736 w 3459"/>
                  <a:gd name="T87" fmla="*/ 170 h 2848"/>
                  <a:gd name="T88" fmla="*/ 1601 w 3459"/>
                  <a:gd name="T89" fmla="*/ 186 h 2848"/>
                  <a:gd name="T90" fmla="*/ 1559 w 3459"/>
                  <a:gd name="T91" fmla="*/ 210 h 2848"/>
                  <a:gd name="T92" fmla="*/ 1516 w 3459"/>
                  <a:gd name="T93" fmla="*/ 261 h 284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459"/>
                  <a:gd name="T142" fmla="*/ 0 h 2848"/>
                  <a:gd name="T143" fmla="*/ 3459 w 3459"/>
                  <a:gd name="T144" fmla="*/ 2848 h 284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459" h="2848">
                    <a:moveTo>
                      <a:pt x="1516" y="261"/>
                    </a:moveTo>
                    <a:lnTo>
                      <a:pt x="1508" y="283"/>
                    </a:lnTo>
                    <a:lnTo>
                      <a:pt x="1504" y="311"/>
                    </a:lnTo>
                    <a:lnTo>
                      <a:pt x="1504" y="338"/>
                    </a:lnTo>
                    <a:lnTo>
                      <a:pt x="1526" y="459"/>
                    </a:lnTo>
                    <a:lnTo>
                      <a:pt x="1544" y="511"/>
                    </a:lnTo>
                    <a:lnTo>
                      <a:pt x="1623" y="615"/>
                    </a:lnTo>
                    <a:lnTo>
                      <a:pt x="1645" y="663"/>
                    </a:lnTo>
                    <a:lnTo>
                      <a:pt x="1651" y="695"/>
                    </a:lnTo>
                    <a:lnTo>
                      <a:pt x="1651" y="794"/>
                    </a:lnTo>
                    <a:lnTo>
                      <a:pt x="1641" y="865"/>
                    </a:lnTo>
                    <a:lnTo>
                      <a:pt x="1633" y="895"/>
                    </a:lnTo>
                    <a:lnTo>
                      <a:pt x="1621" y="922"/>
                    </a:lnTo>
                    <a:lnTo>
                      <a:pt x="1589" y="970"/>
                    </a:lnTo>
                    <a:lnTo>
                      <a:pt x="1550" y="1016"/>
                    </a:lnTo>
                    <a:lnTo>
                      <a:pt x="1502" y="1053"/>
                    </a:lnTo>
                    <a:lnTo>
                      <a:pt x="1421" y="1101"/>
                    </a:lnTo>
                    <a:lnTo>
                      <a:pt x="1322" y="1135"/>
                    </a:lnTo>
                    <a:lnTo>
                      <a:pt x="1249" y="1147"/>
                    </a:lnTo>
                    <a:lnTo>
                      <a:pt x="1102" y="1150"/>
                    </a:lnTo>
                    <a:lnTo>
                      <a:pt x="1023" y="1141"/>
                    </a:lnTo>
                    <a:lnTo>
                      <a:pt x="918" y="1113"/>
                    </a:lnTo>
                    <a:lnTo>
                      <a:pt x="861" y="1083"/>
                    </a:lnTo>
                    <a:lnTo>
                      <a:pt x="794" y="1020"/>
                    </a:lnTo>
                    <a:lnTo>
                      <a:pt x="738" y="910"/>
                    </a:lnTo>
                    <a:lnTo>
                      <a:pt x="730" y="879"/>
                    </a:lnTo>
                    <a:lnTo>
                      <a:pt x="724" y="780"/>
                    </a:lnTo>
                    <a:lnTo>
                      <a:pt x="730" y="709"/>
                    </a:lnTo>
                    <a:lnTo>
                      <a:pt x="744" y="645"/>
                    </a:lnTo>
                    <a:lnTo>
                      <a:pt x="772" y="594"/>
                    </a:lnTo>
                    <a:lnTo>
                      <a:pt x="900" y="451"/>
                    </a:lnTo>
                    <a:lnTo>
                      <a:pt x="1019" y="293"/>
                    </a:lnTo>
                    <a:lnTo>
                      <a:pt x="1041" y="243"/>
                    </a:lnTo>
                    <a:lnTo>
                      <a:pt x="1043" y="223"/>
                    </a:lnTo>
                    <a:lnTo>
                      <a:pt x="1043" y="198"/>
                    </a:lnTo>
                    <a:lnTo>
                      <a:pt x="1041" y="180"/>
                    </a:lnTo>
                    <a:lnTo>
                      <a:pt x="1035" y="158"/>
                    </a:lnTo>
                    <a:lnTo>
                      <a:pt x="1017" y="122"/>
                    </a:lnTo>
                    <a:lnTo>
                      <a:pt x="992" y="91"/>
                    </a:lnTo>
                    <a:lnTo>
                      <a:pt x="964" y="67"/>
                    </a:lnTo>
                    <a:lnTo>
                      <a:pt x="930" y="49"/>
                    </a:lnTo>
                    <a:lnTo>
                      <a:pt x="861" y="31"/>
                    </a:lnTo>
                    <a:lnTo>
                      <a:pt x="720" y="9"/>
                    </a:lnTo>
                    <a:lnTo>
                      <a:pt x="513" y="0"/>
                    </a:lnTo>
                    <a:lnTo>
                      <a:pt x="376" y="15"/>
                    </a:lnTo>
                    <a:lnTo>
                      <a:pt x="0" y="128"/>
                    </a:lnTo>
                    <a:lnTo>
                      <a:pt x="0" y="2842"/>
                    </a:lnTo>
                    <a:lnTo>
                      <a:pt x="2395" y="2848"/>
                    </a:lnTo>
                    <a:lnTo>
                      <a:pt x="2377" y="2422"/>
                    </a:lnTo>
                    <a:lnTo>
                      <a:pt x="2389" y="2294"/>
                    </a:lnTo>
                    <a:lnTo>
                      <a:pt x="2416" y="2203"/>
                    </a:lnTo>
                    <a:lnTo>
                      <a:pt x="2458" y="2105"/>
                    </a:lnTo>
                    <a:lnTo>
                      <a:pt x="2471" y="2084"/>
                    </a:lnTo>
                    <a:lnTo>
                      <a:pt x="2486" y="2066"/>
                    </a:lnTo>
                    <a:lnTo>
                      <a:pt x="2523" y="2038"/>
                    </a:lnTo>
                    <a:lnTo>
                      <a:pt x="2569" y="2017"/>
                    </a:lnTo>
                    <a:lnTo>
                      <a:pt x="2666" y="1987"/>
                    </a:lnTo>
                    <a:lnTo>
                      <a:pt x="2711" y="1978"/>
                    </a:lnTo>
                    <a:lnTo>
                      <a:pt x="2849" y="1975"/>
                    </a:lnTo>
                    <a:lnTo>
                      <a:pt x="2891" y="1978"/>
                    </a:lnTo>
                    <a:lnTo>
                      <a:pt x="3145" y="2020"/>
                    </a:lnTo>
                    <a:lnTo>
                      <a:pt x="3224" y="2008"/>
                    </a:lnTo>
                    <a:lnTo>
                      <a:pt x="3297" y="1975"/>
                    </a:lnTo>
                    <a:lnTo>
                      <a:pt x="3331" y="1951"/>
                    </a:lnTo>
                    <a:lnTo>
                      <a:pt x="3382" y="1893"/>
                    </a:lnTo>
                    <a:lnTo>
                      <a:pt x="3404" y="1859"/>
                    </a:lnTo>
                    <a:lnTo>
                      <a:pt x="3438" y="1783"/>
                    </a:lnTo>
                    <a:lnTo>
                      <a:pt x="3456" y="1691"/>
                    </a:lnTo>
                    <a:lnTo>
                      <a:pt x="3459" y="1598"/>
                    </a:lnTo>
                    <a:lnTo>
                      <a:pt x="3450" y="1494"/>
                    </a:lnTo>
                    <a:lnTo>
                      <a:pt x="3429" y="1414"/>
                    </a:lnTo>
                    <a:lnTo>
                      <a:pt x="3414" y="1382"/>
                    </a:lnTo>
                    <a:lnTo>
                      <a:pt x="3396" y="1354"/>
                    </a:lnTo>
                    <a:lnTo>
                      <a:pt x="3352" y="1309"/>
                    </a:lnTo>
                    <a:lnTo>
                      <a:pt x="3331" y="1293"/>
                    </a:lnTo>
                    <a:lnTo>
                      <a:pt x="3303" y="1281"/>
                    </a:lnTo>
                    <a:lnTo>
                      <a:pt x="3230" y="1260"/>
                    </a:lnTo>
                    <a:lnTo>
                      <a:pt x="3023" y="1244"/>
                    </a:lnTo>
                    <a:lnTo>
                      <a:pt x="2871" y="1257"/>
                    </a:lnTo>
                    <a:lnTo>
                      <a:pt x="2715" y="1251"/>
                    </a:lnTo>
                    <a:lnTo>
                      <a:pt x="2648" y="1224"/>
                    </a:lnTo>
                    <a:lnTo>
                      <a:pt x="2593" y="1174"/>
                    </a:lnTo>
                    <a:lnTo>
                      <a:pt x="2571" y="1141"/>
                    </a:lnTo>
                    <a:lnTo>
                      <a:pt x="2541" y="1068"/>
                    </a:lnTo>
                    <a:lnTo>
                      <a:pt x="2525" y="998"/>
                    </a:lnTo>
                    <a:lnTo>
                      <a:pt x="2519" y="940"/>
                    </a:lnTo>
                    <a:lnTo>
                      <a:pt x="2535" y="317"/>
                    </a:lnTo>
                    <a:lnTo>
                      <a:pt x="1736" y="170"/>
                    </a:lnTo>
                    <a:lnTo>
                      <a:pt x="1660" y="174"/>
                    </a:lnTo>
                    <a:lnTo>
                      <a:pt x="1601" y="186"/>
                    </a:lnTo>
                    <a:lnTo>
                      <a:pt x="1577" y="198"/>
                    </a:lnTo>
                    <a:lnTo>
                      <a:pt x="1559" y="210"/>
                    </a:lnTo>
                    <a:lnTo>
                      <a:pt x="1541" y="225"/>
                    </a:lnTo>
                    <a:lnTo>
                      <a:pt x="1516" y="261"/>
                    </a:lnTo>
                    <a:close/>
                  </a:path>
                </a:pathLst>
              </a:custGeom>
              <a:solidFill>
                <a:srgbClr val="42BFBC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42BFBC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64" name="Freeform 22"/>
              <p:cNvSpPr>
                <a:spLocks noChangeAspect="1"/>
              </p:cNvSpPr>
              <p:nvPr/>
            </p:nvSpPr>
            <p:spPr bwMode="auto">
              <a:xfrm>
                <a:off x="2398" y="1635"/>
                <a:ext cx="816" cy="661"/>
              </a:xfrm>
              <a:custGeom>
                <a:avLst/>
                <a:gdLst>
                  <a:gd name="T0" fmla="*/ 1567 w 3324"/>
                  <a:gd name="T1" fmla="*/ 204 h 2686"/>
                  <a:gd name="T2" fmla="*/ 1533 w 3324"/>
                  <a:gd name="T3" fmla="*/ 252 h 2686"/>
                  <a:gd name="T4" fmla="*/ 1537 w 3324"/>
                  <a:gd name="T5" fmla="*/ 319 h 2686"/>
                  <a:gd name="T6" fmla="*/ 1626 w 3324"/>
                  <a:gd name="T7" fmla="*/ 444 h 2686"/>
                  <a:gd name="T8" fmla="*/ 1686 w 3324"/>
                  <a:gd name="T9" fmla="*/ 626 h 2686"/>
                  <a:gd name="T10" fmla="*/ 1689 w 3324"/>
                  <a:gd name="T11" fmla="*/ 683 h 2686"/>
                  <a:gd name="T12" fmla="*/ 1650 w 3324"/>
                  <a:gd name="T13" fmla="*/ 879 h 2686"/>
                  <a:gd name="T14" fmla="*/ 1586 w 3324"/>
                  <a:gd name="T15" fmla="*/ 982 h 2686"/>
                  <a:gd name="T16" fmla="*/ 1494 w 3324"/>
                  <a:gd name="T17" fmla="*/ 1061 h 2686"/>
                  <a:gd name="T18" fmla="*/ 1314 w 3324"/>
                  <a:gd name="T19" fmla="*/ 1137 h 2686"/>
                  <a:gd name="T20" fmla="*/ 997 w 3324"/>
                  <a:gd name="T21" fmla="*/ 1159 h 2686"/>
                  <a:gd name="T22" fmla="*/ 829 w 3324"/>
                  <a:gd name="T23" fmla="*/ 1129 h 2686"/>
                  <a:gd name="T24" fmla="*/ 702 w 3324"/>
                  <a:gd name="T25" fmla="*/ 1055 h 2686"/>
                  <a:gd name="T26" fmla="*/ 609 w 3324"/>
                  <a:gd name="T27" fmla="*/ 951 h 2686"/>
                  <a:gd name="T28" fmla="*/ 570 w 3324"/>
                  <a:gd name="T29" fmla="*/ 814 h 2686"/>
                  <a:gd name="T30" fmla="*/ 576 w 3324"/>
                  <a:gd name="T31" fmla="*/ 612 h 2686"/>
                  <a:gd name="T32" fmla="*/ 670 w 3324"/>
                  <a:gd name="T33" fmla="*/ 398 h 2686"/>
                  <a:gd name="T34" fmla="*/ 878 w 3324"/>
                  <a:gd name="T35" fmla="*/ 152 h 2686"/>
                  <a:gd name="T36" fmla="*/ 884 w 3324"/>
                  <a:gd name="T37" fmla="*/ 112 h 2686"/>
                  <a:gd name="T38" fmla="*/ 860 w 3324"/>
                  <a:gd name="T39" fmla="*/ 73 h 2686"/>
                  <a:gd name="T40" fmla="*/ 714 w 3324"/>
                  <a:gd name="T41" fmla="*/ 18 h 2686"/>
                  <a:gd name="T42" fmla="*/ 417 w 3324"/>
                  <a:gd name="T43" fmla="*/ 0 h 2686"/>
                  <a:gd name="T44" fmla="*/ 0 w 3324"/>
                  <a:gd name="T45" fmla="*/ 118 h 2686"/>
                  <a:gd name="T46" fmla="*/ 2251 w 3324"/>
                  <a:gd name="T47" fmla="*/ 2686 h 2686"/>
                  <a:gd name="T48" fmla="*/ 2259 w 3324"/>
                  <a:gd name="T49" fmla="*/ 2171 h 2686"/>
                  <a:gd name="T50" fmla="*/ 2339 w 3324"/>
                  <a:gd name="T51" fmla="*/ 1973 h 2686"/>
                  <a:gd name="T52" fmla="*/ 2415 w 3324"/>
                  <a:gd name="T53" fmla="*/ 1901 h 2686"/>
                  <a:gd name="T54" fmla="*/ 2589 w 3324"/>
                  <a:gd name="T55" fmla="*/ 1840 h 2686"/>
                  <a:gd name="T56" fmla="*/ 2720 w 3324"/>
                  <a:gd name="T57" fmla="*/ 1836 h 2686"/>
                  <a:gd name="T58" fmla="*/ 2986 w 3324"/>
                  <a:gd name="T59" fmla="*/ 1874 h 2686"/>
                  <a:gd name="T60" fmla="*/ 3160 w 3324"/>
                  <a:gd name="T61" fmla="*/ 1858 h 2686"/>
                  <a:gd name="T62" fmla="*/ 3233 w 3324"/>
                  <a:gd name="T63" fmla="*/ 1806 h 2686"/>
                  <a:gd name="T64" fmla="*/ 3300 w 3324"/>
                  <a:gd name="T65" fmla="*/ 1685 h 2686"/>
                  <a:gd name="T66" fmla="*/ 3324 w 3324"/>
                  <a:gd name="T67" fmla="*/ 1529 h 2686"/>
                  <a:gd name="T68" fmla="*/ 3294 w 3324"/>
                  <a:gd name="T69" fmla="*/ 1347 h 2686"/>
                  <a:gd name="T70" fmla="*/ 3223 w 3324"/>
                  <a:gd name="T71" fmla="*/ 1277 h 2686"/>
                  <a:gd name="T72" fmla="*/ 3098 w 3324"/>
                  <a:gd name="T73" fmla="*/ 1240 h 2686"/>
                  <a:gd name="T74" fmla="*/ 2869 w 3324"/>
                  <a:gd name="T75" fmla="*/ 1234 h 2686"/>
                  <a:gd name="T76" fmla="*/ 2635 w 3324"/>
                  <a:gd name="T77" fmla="*/ 1238 h 2686"/>
                  <a:gd name="T78" fmla="*/ 2534 w 3324"/>
                  <a:gd name="T79" fmla="*/ 1207 h 2686"/>
                  <a:gd name="T80" fmla="*/ 2495 w 3324"/>
                  <a:gd name="T81" fmla="*/ 1177 h 2686"/>
                  <a:gd name="T82" fmla="*/ 2433 w 3324"/>
                  <a:gd name="T83" fmla="*/ 1079 h 2686"/>
                  <a:gd name="T84" fmla="*/ 2388 w 3324"/>
                  <a:gd name="T85" fmla="*/ 881 h 2686"/>
                  <a:gd name="T86" fmla="*/ 2409 w 3324"/>
                  <a:gd name="T87" fmla="*/ 307 h 2686"/>
                  <a:gd name="T88" fmla="*/ 1640 w 3324"/>
                  <a:gd name="T89" fmla="*/ 188 h 268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324"/>
                  <a:gd name="T136" fmla="*/ 0 h 2686"/>
                  <a:gd name="T137" fmla="*/ 3324 w 3324"/>
                  <a:gd name="T138" fmla="*/ 2686 h 268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324" h="2686">
                    <a:moveTo>
                      <a:pt x="1598" y="192"/>
                    </a:moveTo>
                    <a:lnTo>
                      <a:pt x="1567" y="204"/>
                    </a:lnTo>
                    <a:lnTo>
                      <a:pt x="1547" y="225"/>
                    </a:lnTo>
                    <a:lnTo>
                      <a:pt x="1533" y="252"/>
                    </a:lnTo>
                    <a:lnTo>
                      <a:pt x="1531" y="285"/>
                    </a:lnTo>
                    <a:lnTo>
                      <a:pt x="1537" y="319"/>
                    </a:lnTo>
                    <a:lnTo>
                      <a:pt x="1543" y="334"/>
                    </a:lnTo>
                    <a:lnTo>
                      <a:pt x="1626" y="444"/>
                    </a:lnTo>
                    <a:lnTo>
                      <a:pt x="1671" y="568"/>
                    </a:lnTo>
                    <a:lnTo>
                      <a:pt x="1686" y="626"/>
                    </a:lnTo>
                    <a:lnTo>
                      <a:pt x="1689" y="653"/>
                    </a:lnTo>
                    <a:lnTo>
                      <a:pt x="1689" y="683"/>
                    </a:lnTo>
                    <a:lnTo>
                      <a:pt x="1671" y="814"/>
                    </a:lnTo>
                    <a:lnTo>
                      <a:pt x="1650" y="879"/>
                    </a:lnTo>
                    <a:lnTo>
                      <a:pt x="1622" y="933"/>
                    </a:lnTo>
                    <a:lnTo>
                      <a:pt x="1586" y="982"/>
                    </a:lnTo>
                    <a:lnTo>
                      <a:pt x="1543" y="1024"/>
                    </a:lnTo>
                    <a:lnTo>
                      <a:pt x="1494" y="1061"/>
                    </a:lnTo>
                    <a:lnTo>
                      <a:pt x="1440" y="1091"/>
                    </a:lnTo>
                    <a:lnTo>
                      <a:pt x="1314" y="1137"/>
                    </a:lnTo>
                    <a:lnTo>
                      <a:pt x="1171" y="1159"/>
                    </a:lnTo>
                    <a:lnTo>
                      <a:pt x="997" y="1159"/>
                    </a:lnTo>
                    <a:lnTo>
                      <a:pt x="866" y="1141"/>
                    </a:lnTo>
                    <a:lnTo>
                      <a:pt x="829" y="1129"/>
                    </a:lnTo>
                    <a:lnTo>
                      <a:pt x="763" y="1097"/>
                    </a:lnTo>
                    <a:lnTo>
                      <a:pt x="702" y="1055"/>
                    </a:lnTo>
                    <a:lnTo>
                      <a:pt x="649" y="1006"/>
                    </a:lnTo>
                    <a:lnTo>
                      <a:pt x="609" y="951"/>
                    </a:lnTo>
                    <a:lnTo>
                      <a:pt x="595" y="921"/>
                    </a:lnTo>
                    <a:lnTo>
                      <a:pt x="570" y="814"/>
                    </a:lnTo>
                    <a:lnTo>
                      <a:pt x="564" y="705"/>
                    </a:lnTo>
                    <a:lnTo>
                      <a:pt x="576" y="612"/>
                    </a:lnTo>
                    <a:lnTo>
                      <a:pt x="591" y="553"/>
                    </a:lnTo>
                    <a:lnTo>
                      <a:pt x="670" y="398"/>
                    </a:lnTo>
                    <a:lnTo>
                      <a:pt x="868" y="166"/>
                    </a:lnTo>
                    <a:lnTo>
                      <a:pt x="878" y="152"/>
                    </a:lnTo>
                    <a:lnTo>
                      <a:pt x="884" y="136"/>
                    </a:lnTo>
                    <a:lnTo>
                      <a:pt x="884" y="112"/>
                    </a:lnTo>
                    <a:lnTo>
                      <a:pt x="878" y="91"/>
                    </a:lnTo>
                    <a:lnTo>
                      <a:pt x="860" y="73"/>
                    </a:lnTo>
                    <a:lnTo>
                      <a:pt x="802" y="42"/>
                    </a:lnTo>
                    <a:lnTo>
                      <a:pt x="714" y="18"/>
                    </a:lnTo>
                    <a:lnTo>
                      <a:pt x="595" y="2"/>
                    </a:lnTo>
                    <a:lnTo>
                      <a:pt x="417" y="0"/>
                    </a:lnTo>
                    <a:lnTo>
                      <a:pt x="326" y="12"/>
                    </a:lnTo>
                    <a:lnTo>
                      <a:pt x="0" y="118"/>
                    </a:lnTo>
                    <a:lnTo>
                      <a:pt x="0" y="2686"/>
                    </a:lnTo>
                    <a:lnTo>
                      <a:pt x="2251" y="2686"/>
                    </a:lnTo>
                    <a:lnTo>
                      <a:pt x="2253" y="2232"/>
                    </a:lnTo>
                    <a:lnTo>
                      <a:pt x="2259" y="2171"/>
                    </a:lnTo>
                    <a:lnTo>
                      <a:pt x="2287" y="2064"/>
                    </a:lnTo>
                    <a:lnTo>
                      <a:pt x="2339" y="1973"/>
                    </a:lnTo>
                    <a:lnTo>
                      <a:pt x="2372" y="1934"/>
                    </a:lnTo>
                    <a:lnTo>
                      <a:pt x="2415" y="1901"/>
                    </a:lnTo>
                    <a:lnTo>
                      <a:pt x="2467" y="1874"/>
                    </a:lnTo>
                    <a:lnTo>
                      <a:pt x="2589" y="1840"/>
                    </a:lnTo>
                    <a:lnTo>
                      <a:pt x="2653" y="1834"/>
                    </a:lnTo>
                    <a:lnTo>
                      <a:pt x="2720" y="1836"/>
                    </a:lnTo>
                    <a:lnTo>
                      <a:pt x="2888" y="1868"/>
                    </a:lnTo>
                    <a:lnTo>
                      <a:pt x="2986" y="1874"/>
                    </a:lnTo>
                    <a:lnTo>
                      <a:pt x="3134" y="1868"/>
                    </a:lnTo>
                    <a:lnTo>
                      <a:pt x="3160" y="1858"/>
                    </a:lnTo>
                    <a:lnTo>
                      <a:pt x="3199" y="1836"/>
                    </a:lnTo>
                    <a:lnTo>
                      <a:pt x="3233" y="1806"/>
                    </a:lnTo>
                    <a:lnTo>
                      <a:pt x="3260" y="1770"/>
                    </a:lnTo>
                    <a:lnTo>
                      <a:pt x="3300" y="1685"/>
                    </a:lnTo>
                    <a:lnTo>
                      <a:pt x="3322" y="1581"/>
                    </a:lnTo>
                    <a:lnTo>
                      <a:pt x="3324" y="1529"/>
                    </a:lnTo>
                    <a:lnTo>
                      <a:pt x="3314" y="1420"/>
                    </a:lnTo>
                    <a:lnTo>
                      <a:pt x="3294" y="1347"/>
                    </a:lnTo>
                    <a:lnTo>
                      <a:pt x="3257" y="1299"/>
                    </a:lnTo>
                    <a:lnTo>
                      <a:pt x="3223" y="1277"/>
                    </a:lnTo>
                    <a:lnTo>
                      <a:pt x="3190" y="1262"/>
                    </a:lnTo>
                    <a:lnTo>
                      <a:pt x="3098" y="1240"/>
                    </a:lnTo>
                    <a:lnTo>
                      <a:pt x="3043" y="1234"/>
                    </a:lnTo>
                    <a:lnTo>
                      <a:pt x="2869" y="1234"/>
                    </a:lnTo>
                    <a:lnTo>
                      <a:pt x="2748" y="1246"/>
                    </a:lnTo>
                    <a:lnTo>
                      <a:pt x="2635" y="1238"/>
                    </a:lnTo>
                    <a:lnTo>
                      <a:pt x="2583" y="1226"/>
                    </a:lnTo>
                    <a:lnTo>
                      <a:pt x="2534" y="1207"/>
                    </a:lnTo>
                    <a:lnTo>
                      <a:pt x="2513" y="1192"/>
                    </a:lnTo>
                    <a:lnTo>
                      <a:pt x="2495" y="1177"/>
                    </a:lnTo>
                    <a:lnTo>
                      <a:pt x="2461" y="1135"/>
                    </a:lnTo>
                    <a:lnTo>
                      <a:pt x="2433" y="1079"/>
                    </a:lnTo>
                    <a:lnTo>
                      <a:pt x="2412" y="1018"/>
                    </a:lnTo>
                    <a:lnTo>
                      <a:pt x="2388" y="881"/>
                    </a:lnTo>
                    <a:lnTo>
                      <a:pt x="2384" y="802"/>
                    </a:lnTo>
                    <a:lnTo>
                      <a:pt x="2409" y="307"/>
                    </a:lnTo>
                    <a:lnTo>
                      <a:pt x="1775" y="194"/>
                    </a:lnTo>
                    <a:lnTo>
                      <a:pt x="1640" y="188"/>
                    </a:lnTo>
                    <a:lnTo>
                      <a:pt x="1598" y="192"/>
                    </a:lnTo>
                    <a:close/>
                  </a:path>
                </a:pathLst>
              </a:custGeom>
              <a:solidFill>
                <a:srgbClr val="8DD7D7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8DD7D7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0251" name="Group 23"/>
            <p:cNvGrpSpPr>
              <a:grpSpLocks noChangeAspect="1"/>
            </p:cNvGrpSpPr>
            <p:nvPr/>
          </p:nvGrpSpPr>
          <p:grpSpPr bwMode="auto">
            <a:xfrm rot="1412610">
              <a:off x="706" y="724"/>
              <a:ext cx="542" cy="743"/>
              <a:chOff x="912" y="960"/>
              <a:chExt cx="627" cy="860"/>
            </a:xfrm>
          </p:grpSpPr>
          <p:sp>
            <p:nvSpPr>
              <p:cNvPr id="10261" name="Freeform 24"/>
              <p:cNvSpPr>
                <a:spLocks noChangeAspect="1"/>
              </p:cNvSpPr>
              <p:nvPr/>
            </p:nvSpPr>
            <p:spPr bwMode="auto">
              <a:xfrm>
                <a:off x="912" y="960"/>
                <a:ext cx="627" cy="860"/>
              </a:xfrm>
              <a:custGeom>
                <a:avLst/>
                <a:gdLst>
                  <a:gd name="T0" fmla="*/ 1627 w 2551"/>
                  <a:gd name="T1" fmla="*/ 1205 h 3501"/>
                  <a:gd name="T2" fmla="*/ 1666 w 2551"/>
                  <a:gd name="T3" fmla="*/ 1083 h 3501"/>
                  <a:gd name="T4" fmla="*/ 1742 w 2551"/>
                  <a:gd name="T5" fmla="*/ 989 h 3501"/>
                  <a:gd name="T6" fmla="*/ 1843 w 2551"/>
                  <a:gd name="T7" fmla="*/ 931 h 3501"/>
                  <a:gd name="T8" fmla="*/ 1922 w 2551"/>
                  <a:gd name="T9" fmla="*/ 927 h 3501"/>
                  <a:gd name="T10" fmla="*/ 2300 w 2551"/>
                  <a:gd name="T11" fmla="*/ 961 h 3501"/>
                  <a:gd name="T12" fmla="*/ 2385 w 2551"/>
                  <a:gd name="T13" fmla="*/ 941 h 3501"/>
                  <a:gd name="T14" fmla="*/ 2432 w 2551"/>
                  <a:gd name="T15" fmla="*/ 891 h 3501"/>
                  <a:gd name="T16" fmla="*/ 2495 w 2551"/>
                  <a:gd name="T17" fmla="*/ 681 h 3501"/>
                  <a:gd name="T18" fmla="*/ 2483 w 2551"/>
                  <a:gd name="T19" fmla="*/ 0 h 3501"/>
                  <a:gd name="T20" fmla="*/ 0 w 2551"/>
                  <a:gd name="T21" fmla="*/ 2470 h 3501"/>
                  <a:gd name="T22" fmla="*/ 528 w 2551"/>
                  <a:gd name="T23" fmla="*/ 2348 h 3501"/>
                  <a:gd name="T24" fmla="*/ 851 w 2551"/>
                  <a:gd name="T25" fmla="*/ 2381 h 3501"/>
                  <a:gd name="T26" fmla="*/ 952 w 2551"/>
                  <a:gd name="T27" fmla="*/ 2427 h 3501"/>
                  <a:gd name="T28" fmla="*/ 1013 w 2551"/>
                  <a:gd name="T29" fmla="*/ 2518 h 3501"/>
                  <a:gd name="T30" fmla="*/ 1025 w 2551"/>
                  <a:gd name="T31" fmla="*/ 2589 h 3501"/>
                  <a:gd name="T32" fmla="*/ 995 w 2551"/>
                  <a:gd name="T33" fmla="*/ 2656 h 3501"/>
                  <a:gd name="T34" fmla="*/ 748 w 2551"/>
                  <a:gd name="T35" fmla="*/ 2944 h 3501"/>
                  <a:gd name="T36" fmla="*/ 705 w 2551"/>
                  <a:gd name="T37" fmla="*/ 3048 h 3501"/>
                  <a:gd name="T38" fmla="*/ 708 w 2551"/>
                  <a:gd name="T39" fmla="*/ 3197 h 3501"/>
                  <a:gd name="T40" fmla="*/ 750 w 2551"/>
                  <a:gd name="T41" fmla="*/ 3318 h 3501"/>
                  <a:gd name="T42" fmla="*/ 837 w 2551"/>
                  <a:gd name="T43" fmla="*/ 3425 h 3501"/>
                  <a:gd name="T44" fmla="*/ 962 w 2551"/>
                  <a:gd name="T45" fmla="*/ 3483 h 3501"/>
                  <a:gd name="T46" fmla="*/ 1138 w 2551"/>
                  <a:gd name="T47" fmla="*/ 3501 h 3501"/>
                  <a:gd name="T48" fmla="*/ 1330 w 2551"/>
                  <a:gd name="T49" fmla="*/ 3480 h 3501"/>
                  <a:gd name="T50" fmla="*/ 1532 w 2551"/>
                  <a:gd name="T51" fmla="*/ 3395 h 3501"/>
                  <a:gd name="T52" fmla="*/ 1623 w 2551"/>
                  <a:gd name="T53" fmla="*/ 3267 h 3501"/>
                  <a:gd name="T54" fmla="*/ 1657 w 2551"/>
                  <a:gd name="T55" fmla="*/ 3102 h 3501"/>
                  <a:gd name="T56" fmla="*/ 1648 w 2551"/>
                  <a:gd name="T57" fmla="*/ 3005 h 3501"/>
                  <a:gd name="T58" fmla="*/ 1559 w 2551"/>
                  <a:gd name="T59" fmla="*/ 2859 h 3501"/>
                  <a:gd name="T60" fmla="*/ 1510 w 2551"/>
                  <a:gd name="T61" fmla="*/ 2735 h 3501"/>
                  <a:gd name="T62" fmla="*/ 1528 w 2551"/>
                  <a:gd name="T63" fmla="*/ 2597 h 3501"/>
                  <a:gd name="T64" fmla="*/ 1581 w 2551"/>
                  <a:gd name="T65" fmla="*/ 2558 h 3501"/>
                  <a:gd name="T66" fmla="*/ 1688 w 2551"/>
                  <a:gd name="T67" fmla="*/ 2528 h 3501"/>
                  <a:gd name="T68" fmla="*/ 1751 w 2551"/>
                  <a:gd name="T69" fmla="*/ 2522 h 3501"/>
                  <a:gd name="T70" fmla="*/ 1947 w 2551"/>
                  <a:gd name="T71" fmla="*/ 2555 h 3501"/>
                  <a:gd name="T72" fmla="*/ 2551 w 2551"/>
                  <a:gd name="T73" fmla="*/ 1944 h 3501"/>
                  <a:gd name="T74" fmla="*/ 2545 w 2551"/>
                  <a:gd name="T75" fmla="*/ 1852 h 3501"/>
                  <a:gd name="T76" fmla="*/ 2525 w 2551"/>
                  <a:gd name="T77" fmla="*/ 1798 h 3501"/>
                  <a:gd name="T78" fmla="*/ 2468 w 2551"/>
                  <a:gd name="T79" fmla="*/ 1728 h 3501"/>
                  <a:gd name="T80" fmla="*/ 2377 w 2551"/>
                  <a:gd name="T81" fmla="*/ 1680 h 3501"/>
                  <a:gd name="T82" fmla="*/ 2285 w 2551"/>
                  <a:gd name="T83" fmla="*/ 1664 h 3501"/>
                  <a:gd name="T84" fmla="*/ 2013 w 2551"/>
                  <a:gd name="T85" fmla="*/ 1698 h 3501"/>
                  <a:gd name="T86" fmla="*/ 1821 w 2551"/>
                  <a:gd name="T87" fmla="*/ 1668 h 3501"/>
                  <a:gd name="T88" fmla="*/ 1727 w 2551"/>
                  <a:gd name="T89" fmla="*/ 1618 h 3501"/>
                  <a:gd name="T90" fmla="*/ 1684 w 2551"/>
                  <a:gd name="T91" fmla="*/ 1563 h 3501"/>
                  <a:gd name="T92" fmla="*/ 1623 w 2551"/>
                  <a:gd name="T93" fmla="*/ 1345 h 350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551"/>
                  <a:gd name="T142" fmla="*/ 0 h 3501"/>
                  <a:gd name="T143" fmla="*/ 2551 w 2551"/>
                  <a:gd name="T144" fmla="*/ 3501 h 350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551" h="3501">
                    <a:moveTo>
                      <a:pt x="1623" y="1345"/>
                    </a:moveTo>
                    <a:lnTo>
                      <a:pt x="1627" y="1205"/>
                    </a:lnTo>
                    <a:lnTo>
                      <a:pt x="1641" y="1141"/>
                    </a:lnTo>
                    <a:lnTo>
                      <a:pt x="1666" y="1083"/>
                    </a:lnTo>
                    <a:lnTo>
                      <a:pt x="1681" y="1058"/>
                    </a:lnTo>
                    <a:lnTo>
                      <a:pt x="1742" y="989"/>
                    </a:lnTo>
                    <a:lnTo>
                      <a:pt x="1791" y="955"/>
                    </a:lnTo>
                    <a:lnTo>
                      <a:pt x="1843" y="931"/>
                    </a:lnTo>
                    <a:lnTo>
                      <a:pt x="1867" y="925"/>
                    </a:lnTo>
                    <a:lnTo>
                      <a:pt x="1922" y="927"/>
                    </a:lnTo>
                    <a:lnTo>
                      <a:pt x="2007" y="943"/>
                    </a:lnTo>
                    <a:lnTo>
                      <a:pt x="2300" y="961"/>
                    </a:lnTo>
                    <a:lnTo>
                      <a:pt x="2361" y="949"/>
                    </a:lnTo>
                    <a:lnTo>
                      <a:pt x="2385" y="941"/>
                    </a:lnTo>
                    <a:lnTo>
                      <a:pt x="2404" y="925"/>
                    </a:lnTo>
                    <a:lnTo>
                      <a:pt x="2432" y="891"/>
                    </a:lnTo>
                    <a:lnTo>
                      <a:pt x="2471" y="797"/>
                    </a:lnTo>
                    <a:lnTo>
                      <a:pt x="2495" y="681"/>
                    </a:lnTo>
                    <a:lnTo>
                      <a:pt x="2501" y="535"/>
                    </a:lnTo>
                    <a:lnTo>
                      <a:pt x="2483" y="0"/>
                    </a:lnTo>
                    <a:lnTo>
                      <a:pt x="0" y="6"/>
                    </a:lnTo>
                    <a:lnTo>
                      <a:pt x="0" y="2470"/>
                    </a:lnTo>
                    <a:lnTo>
                      <a:pt x="312" y="2385"/>
                    </a:lnTo>
                    <a:lnTo>
                      <a:pt x="528" y="2348"/>
                    </a:lnTo>
                    <a:lnTo>
                      <a:pt x="665" y="2351"/>
                    </a:lnTo>
                    <a:lnTo>
                      <a:pt x="851" y="2381"/>
                    </a:lnTo>
                    <a:lnTo>
                      <a:pt x="924" y="2409"/>
                    </a:lnTo>
                    <a:lnTo>
                      <a:pt x="952" y="2427"/>
                    </a:lnTo>
                    <a:lnTo>
                      <a:pt x="992" y="2470"/>
                    </a:lnTo>
                    <a:lnTo>
                      <a:pt x="1013" y="2518"/>
                    </a:lnTo>
                    <a:lnTo>
                      <a:pt x="1025" y="2565"/>
                    </a:lnTo>
                    <a:lnTo>
                      <a:pt x="1025" y="2589"/>
                    </a:lnTo>
                    <a:lnTo>
                      <a:pt x="1010" y="2635"/>
                    </a:lnTo>
                    <a:lnTo>
                      <a:pt x="995" y="2656"/>
                    </a:lnTo>
                    <a:lnTo>
                      <a:pt x="831" y="2835"/>
                    </a:lnTo>
                    <a:lnTo>
                      <a:pt x="748" y="2944"/>
                    </a:lnTo>
                    <a:lnTo>
                      <a:pt x="726" y="2981"/>
                    </a:lnTo>
                    <a:lnTo>
                      <a:pt x="705" y="3048"/>
                    </a:lnTo>
                    <a:lnTo>
                      <a:pt x="702" y="3082"/>
                    </a:lnTo>
                    <a:lnTo>
                      <a:pt x="708" y="3197"/>
                    </a:lnTo>
                    <a:lnTo>
                      <a:pt x="732" y="3279"/>
                    </a:lnTo>
                    <a:lnTo>
                      <a:pt x="750" y="3318"/>
                    </a:lnTo>
                    <a:lnTo>
                      <a:pt x="803" y="3395"/>
                    </a:lnTo>
                    <a:lnTo>
                      <a:pt x="837" y="3425"/>
                    </a:lnTo>
                    <a:lnTo>
                      <a:pt x="873" y="3449"/>
                    </a:lnTo>
                    <a:lnTo>
                      <a:pt x="962" y="3483"/>
                    </a:lnTo>
                    <a:lnTo>
                      <a:pt x="1013" y="3492"/>
                    </a:lnTo>
                    <a:lnTo>
                      <a:pt x="1138" y="3501"/>
                    </a:lnTo>
                    <a:lnTo>
                      <a:pt x="1269" y="3492"/>
                    </a:lnTo>
                    <a:lnTo>
                      <a:pt x="1330" y="3480"/>
                    </a:lnTo>
                    <a:lnTo>
                      <a:pt x="1474" y="3431"/>
                    </a:lnTo>
                    <a:lnTo>
                      <a:pt x="1532" y="3395"/>
                    </a:lnTo>
                    <a:lnTo>
                      <a:pt x="1583" y="3338"/>
                    </a:lnTo>
                    <a:lnTo>
                      <a:pt x="1623" y="3267"/>
                    </a:lnTo>
                    <a:lnTo>
                      <a:pt x="1648" y="3179"/>
                    </a:lnTo>
                    <a:lnTo>
                      <a:pt x="1657" y="3102"/>
                    </a:lnTo>
                    <a:lnTo>
                      <a:pt x="1657" y="3069"/>
                    </a:lnTo>
                    <a:lnTo>
                      <a:pt x="1648" y="3005"/>
                    </a:lnTo>
                    <a:lnTo>
                      <a:pt x="1629" y="2954"/>
                    </a:lnTo>
                    <a:lnTo>
                      <a:pt x="1559" y="2859"/>
                    </a:lnTo>
                    <a:lnTo>
                      <a:pt x="1526" y="2805"/>
                    </a:lnTo>
                    <a:lnTo>
                      <a:pt x="1510" y="2735"/>
                    </a:lnTo>
                    <a:lnTo>
                      <a:pt x="1510" y="2641"/>
                    </a:lnTo>
                    <a:lnTo>
                      <a:pt x="1528" y="2597"/>
                    </a:lnTo>
                    <a:lnTo>
                      <a:pt x="1544" y="2579"/>
                    </a:lnTo>
                    <a:lnTo>
                      <a:pt x="1581" y="2558"/>
                    </a:lnTo>
                    <a:lnTo>
                      <a:pt x="1601" y="2549"/>
                    </a:lnTo>
                    <a:lnTo>
                      <a:pt x="1688" y="2528"/>
                    </a:lnTo>
                    <a:lnTo>
                      <a:pt x="1727" y="2522"/>
                    </a:lnTo>
                    <a:lnTo>
                      <a:pt x="1751" y="2522"/>
                    </a:lnTo>
                    <a:lnTo>
                      <a:pt x="1900" y="2543"/>
                    </a:lnTo>
                    <a:lnTo>
                      <a:pt x="1947" y="2555"/>
                    </a:lnTo>
                    <a:lnTo>
                      <a:pt x="2531" y="2659"/>
                    </a:lnTo>
                    <a:lnTo>
                      <a:pt x="2551" y="1944"/>
                    </a:lnTo>
                    <a:lnTo>
                      <a:pt x="2547" y="1923"/>
                    </a:lnTo>
                    <a:lnTo>
                      <a:pt x="2545" y="1852"/>
                    </a:lnTo>
                    <a:lnTo>
                      <a:pt x="2539" y="1831"/>
                    </a:lnTo>
                    <a:lnTo>
                      <a:pt x="2525" y="1798"/>
                    </a:lnTo>
                    <a:lnTo>
                      <a:pt x="2501" y="1765"/>
                    </a:lnTo>
                    <a:lnTo>
                      <a:pt x="2468" y="1728"/>
                    </a:lnTo>
                    <a:lnTo>
                      <a:pt x="2426" y="1700"/>
                    </a:lnTo>
                    <a:lnTo>
                      <a:pt x="2377" y="1680"/>
                    </a:lnTo>
                    <a:lnTo>
                      <a:pt x="2319" y="1668"/>
                    </a:lnTo>
                    <a:lnTo>
                      <a:pt x="2285" y="1664"/>
                    </a:lnTo>
                    <a:lnTo>
                      <a:pt x="2050" y="1698"/>
                    </a:lnTo>
                    <a:lnTo>
                      <a:pt x="2013" y="1698"/>
                    </a:lnTo>
                    <a:lnTo>
                      <a:pt x="1858" y="1676"/>
                    </a:lnTo>
                    <a:lnTo>
                      <a:pt x="1821" y="1668"/>
                    </a:lnTo>
                    <a:lnTo>
                      <a:pt x="1785" y="1654"/>
                    </a:lnTo>
                    <a:lnTo>
                      <a:pt x="1727" y="1618"/>
                    </a:lnTo>
                    <a:lnTo>
                      <a:pt x="1706" y="1594"/>
                    </a:lnTo>
                    <a:lnTo>
                      <a:pt x="1684" y="1563"/>
                    </a:lnTo>
                    <a:lnTo>
                      <a:pt x="1654" y="1494"/>
                    </a:lnTo>
                    <a:lnTo>
                      <a:pt x="1623" y="1345"/>
                    </a:lnTo>
                    <a:close/>
                  </a:path>
                </a:pathLst>
              </a:custGeom>
              <a:solidFill>
                <a:srgbClr val="F18F4D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18F4D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62" name="Freeform 25"/>
              <p:cNvSpPr>
                <a:spLocks noChangeAspect="1"/>
              </p:cNvSpPr>
              <p:nvPr/>
            </p:nvSpPr>
            <p:spPr bwMode="auto">
              <a:xfrm>
                <a:off x="926" y="976"/>
                <a:ext cx="592" cy="829"/>
              </a:xfrm>
              <a:custGeom>
                <a:avLst/>
                <a:gdLst>
                  <a:gd name="T0" fmla="*/ 1765 w 2409"/>
                  <a:gd name="T1" fmla="*/ 779 h 3370"/>
                  <a:gd name="T2" fmla="*/ 2107 w 2409"/>
                  <a:gd name="T3" fmla="*/ 800 h 3370"/>
                  <a:gd name="T4" fmla="*/ 2214 w 2409"/>
                  <a:gd name="T5" fmla="*/ 797 h 3370"/>
                  <a:gd name="T6" fmla="*/ 2287 w 2409"/>
                  <a:gd name="T7" fmla="*/ 763 h 3370"/>
                  <a:gd name="T8" fmla="*/ 2321 w 2409"/>
                  <a:gd name="T9" fmla="*/ 709 h 3370"/>
                  <a:gd name="T10" fmla="*/ 2348 w 2409"/>
                  <a:gd name="T11" fmla="*/ 493 h 3370"/>
                  <a:gd name="T12" fmla="*/ 0 w 2409"/>
                  <a:gd name="T13" fmla="*/ 0 h 3370"/>
                  <a:gd name="T14" fmla="*/ 427 w 2409"/>
                  <a:gd name="T15" fmla="*/ 2227 h 3370"/>
                  <a:gd name="T16" fmla="*/ 646 w 2409"/>
                  <a:gd name="T17" fmla="*/ 2229 h 3370"/>
                  <a:gd name="T18" fmla="*/ 924 w 2409"/>
                  <a:gd name="T19" fmla="*/ 2296 h 3370"/>
                  <a:gd name="T20" fmla="*/ 979 w 2409"/>
                  <a:gd name="T21" fmla="*/ 2348 h 3370"/>
                  <a:gd name="T22" fmla="*/ 1018 w 2409"/>
                  <a:gd name="T23" fmla="*/ 2476 h 3370"/>
                  <a:gd name="T24" fmla="*/ 1012 w 2409"/>
                  <a:gd name="T25" fmla="*/ 2580 h 3370"/>
                  <a:gd name="T26" fmla="*/ 835 w 2409"/>
                  <a:gd name="T27" fmla="*/ 2786 h 3370"/>
                  <a:gd name="T28" fmla="*/ 720 w 2409"/>
                  <a:gd name="T29" fmla="*/ 2962 h 3370"/>
                  <a:gd name="T30" fmla="*/ 710 w 2409"/>
                  <a:gd name="T31" fmla="*/ 3118 h 3370"/>
                  <a:gd name="T32" fmla="*/ 756 w 2409"/>
                  <a:gd name="T33" fmla="*/ 3251 h 3370"/>
                  <a:gd name="T34" fmla="*/ 823 w 2409"/>
                  <a:gd name="T35" fmla="*/ 3322 h 3370"/>
                  <a:gd name="T36" fmla="*/ 878 w 2409"/>
                  <a:gd name="T37" fmla="*/ 3343 h 3370"/>
                  <a:gd name="T38" fmla="*/ 1122 w 2409"/>
                  <a:gd name="T39" fmla="*/ 3370 h 3370"/>
                  <a:gd name="T40" fmla="*/ 1345 w 2409"/>
                  <a:gd name="T41" fmla="*/ 3340 h 3370"/>
                  <a:gd name="T42" fmla="*/ 1418 w 2409"/>
                  <a:gd name="T43" fmla="*/ 3301 h 3370"/>
                  <a:gd name="T44" fmla="*/ 1485 w 2409"/>
                  <a:gd name="T45" fmla="*/ 3221 h 3370"/>
                  <a:gd name="T46" fmla="*/ 1537 w 2409"/>
                  <a:gd name="T47" fmla="*/ 3100 h 3370"/>
                  <a:gd name="T48" fmla="*/ 1525 w 2409"/>
                  <a:gd name="T49" fmla="*/ 2962 h 3370"/>
                  <a:gd name="T50" fmla="*/ 1391 w 2409"/>
                  <a:gd name="T51" fmla="*/ 2659 h 3370"/>
                  <a:gd name="T52" fmla="*/ 1424 w 2409"/>
                  <a:gd name="T53" fmla="*/ 2506 h 3370"/>
                  <a:gd name="T54" fmla="*/ 1472 w 2409"/>
                  <a:gd name="T55" fmla="*/ 2431 h 3370"/>
                  <a:gd name="T56" fmla="*/ 1543 w 2409"/>
                  <a:gd name="T57" fmla="*/ 2385 h 3370"/>
                  <a:gd name="T58" fmla="*/ 1652 w 2409"/>
                  <a:gd name="T59" fmla="*/ 2373 h 3370"/>
                  <a:gd name="T60" fmla="*/ 2409 w 2409"/>
                  <a:gd name="T61" fmla="*/ 2518 h 3370"/>
                  <a:gd name="T62" fmla="*/ 2384 w 2409"/>
                  <a:gd name="T63" fmla="*/ 1837 h 3370"/>
                  <a:gd name="T64" fmla="*/ 2370 w 2409"/>
                  <a:gd name="T65" fmla="*/ 1791 h 3370"/>
                  <a:gd name="T66" fmla="*/ 2348 w 2409"/>
                  <a:gd name="T67" fmla="*/ 1758 h 3370"/>
                  <a:gd name="T68" fmla="*/ 2293 w 2409"/>
                  <a:gd name="T69" fmla="*/ 1716 h 3370"/>
                  <a:gd name="T70" fmla="*/ 2208 w 2409"/>
                  <a:gd name="T71" fmla="*/ 1698 h 3370"/>
                  <a:gd name="T72" fmla="*/ 1945 w 2409"/>
                  <a:gd name="T73" fmla="*/ 1722 h 3370"/>
                  <a:gd name="T74" fmla="*/ 1814 w 2409"/>
                  <a:gd name="T75" fmla="*/ 1710 h 3370"/>
                  <a:gd name="T76" fmla="*/ 1598 w 2409"/>
                  <a:gd name="T77" fmla="*/ 1619 h 3370"/>
                  <a:gd name="T78" fmla="*/ 1531 w 2409"/>
                  <a:gd name="T79" fmla="*/ 1527 h 3370"/>
                  <a:gd name="T80" fmla="*/ 1458 w 2409"/>
                  <a:gd name="T81" fmla="*/ 1272 h 3370"/>
                  <a:gd name="T82" fmla="*/ 1460 w 2409"/>
                  <a:gd name="T83" fmla="*/ 1135 h 3370"/>
                  <a:gd name="T84" fmla="*/ 1488 w 2409"/>
                  <a:gd name="T85" fmla="*/ 1037 h 3370"/>
                  <a:gd name="T86" fmla="*/ 1619 w 2409"/>
                  <a:gd name="T87" fmla="*/ 842 h 3370"/>
                  <a:gd name="T88" fmla="*/ 1705 w 2409"/>
                  <a:gd name="T89" fmla="*/ 794 h 337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409"/>
                  <a:gd name="T136" fmla="*/ 0 h 3370"/>
                  <a:gd name="T137" fmla="*/ 2409 w 2409"/>
                  <a:gd name="T138" fmla="*/ 3370 h 337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409" h="3370">
                    <a:moveTo>
                      <a:pt x="1705" y="794"/>
                    </a:moveTo>
                    <a:lnTo>
                      <a:pt x="1765" y="779"/>
                    </a:lnTo>
                    <a:lnTo>
                      <a:pt x="1964" y="775"/>
                    </a:lnTo>
                    <a:lnTo>
                      <a:pt x="2107" y="800"/>
                    </a:lnTo>
                    <a:lnTo>
                      <a:pt x="2165" y="803"/>
                    </a:lnTo>
                    <a:lnTo>
                      <a:pt x="2214" y="797"/>
                    </a:lnTo>
                    <a:lnTo>
                      <a:pt x="2253" y="785"/>
                    </a:lnTo>
                    <a:lnTo>
                      <a:pt x="2287" y="763"/>
                    </a:lnTo>
                    <a:lnTo>
                      <a:pt x="2299" y="749"/>
                    </a:lnTo>
                    <a:lnTo>
                      <a:pt x="2321" y="709"/>
                    </a:lnTo>
                    <a:lnTo>
                      <a:pt x="2336" y="654"/>
                    </a:lnTo>
                    <a:lnTo>
                      <a:pt x="2348" y="493"/>
                    </a:lnTo>
                    <a:lnTo>
                      <a:pt x="2329" y="6"/>
                    </a:lnTo>
                    <a:lnTo>
                      <a:pt x="0" y="0"/>
                    </a:lnTo>
                    <a:lnTo>
                      <a:pt x="0" y="2306"/>
                    </a:lnTo>
                    <a:lnTo>
                      <a:pt x="427" y="2227"/>
                    </a:lnTo>
                    <a:lnTo>
                      <a:pt x="576" y="2223"/>
                    </a:lnTo>
                    <a:lnTo>
                      <a:pt x="646" y="2229"/>
                    </a:lnTo>
                    <a:lnTo>
                      <a:pt x="841" y="2266"/>
                    </a:lnTo>
                    <a:lnTo>
                      <a:pt x="924" y="2296"/>
                    </a:lnTo>
                    <a:lnTo>
                      <a:pt x="963" y="2328"/>
                    </a:lnTo>
                    <a:lnTo>
                      <a:pt x="979" y="2348"/>
                    </a:lnTo>
                    <a:lnTo>
                      <a:pt x="1009" y="2433"/>
                    </a:lnTo>
                    <a:lnTo>
                      <a:pt x="1018" y="2476"/>
                    </a:lnTo>
                    <a:lnTo>
                      <a:pt x="1021" y="2546"/>
                    </a:lnTo>
                    <a:lnTo>
                      <a:pt x="1012" y="2580"/>
                    </a:lnTo>
                    <a:lnTo>
                      <a:pt x="981" y="2637"/>
                    </a:lnTo>
                    <a:lnTo>
                      <a:pt x="835" y="2786"/>
                    </a:lnTo>
                    <a:lnTo>
                      <a:pt x="738" y="2917"/>
                    </a:lnTo>
                    <a:lnTo>
                      <a:pt x="720" y="2962"/>
                    </a:lnTo>
                    <a:lnTo>
                      <a:pt x="710" y="3015"/>
                    </a:lnTo>
                    <a:lnTo>
                      <a:pt x="710" y="3118"/>
                    </a:lnTo>
                    <a:lnTo>
                      <a:pt x="734" y="3209"/>
                    </a:lnTo>
                    <a:lnTo>
                      <a:pt x="756" y="3251"/>
                    </a:lnTo>
                    <a:lnTo>
                      <a:pt x="783" y="3291"/>
                    </a:lnTo>
                    <a:lnTo>
                      <a:pt x="823" y="3322"/>
                    </a:lnTo>
                    <a:lnTo>
                      <a:pt x="847" y="3334"/>
                    </a:lnTo>
                    <a:lnTo>
                      <a:pt x="878" y="3343"/>
                    </a:lnTo>
                    <a:lnTo>
                      <a:pt x="1015" y="3368"/>
                    </a:lnTo>
                    <a:lnTo>
                      <a:pt x="1122" y="3370"/>
                    </a:lnTo>
                    <a:lnTo>
                      <a:pt x="1238" y="3362"/>
                    </a:lnTo>
                    <a:lnTo>
                      <a:pt x="1345" y="3340"/>
                    </a:lnTo>
                    <a:lnTo>
                      <a:pt x="1397" y="3316"/>
                    </a:lnTo>
                    <a:lnTo>
                      <a:pt x="1418" y="3301"/>
                    </a:lnTo>
                    <a:lnTo>
                      <a:pt x="1454" y="3263"/>
                    </a:lnTo>
                    <a:lnTo>
                      <a:pt x="1485" y="3221"/>
                    </a:lnTo>
                    <a:lnTo>
                      <a:pt x="1525" y="3142"/>
                    </a:lnTo>
                    <a:lnTo>
                      <a:pt x="1537" y="3100"/>
                    </a:lnTo>
                    <a:lnTo>
                      <a:pt x="1537" y="3011"/>
                    </a:lnTo>
                    <a:lnTo>
                      <a:pt x="1525" y="2962"/>
                    </a:lnTo>
                    <a:lnTo>
                      <a:pt x="1397" y="2698"/>
                    </a:lnTo>
                    <a:lnTo>
                      <a:pt x="1391" y="2659"/>
                    </a:lnTo>
                    <a:lnTo>
                      <a:pt x="1393" y="2610"/>
                    </a:lnTo>
                    <a:lnTo>
                      <a:pt x="1424" y="2506"/>
                    </a:lnTo>
                    <a:lnTo>
                      <a:pt x="1433" y="2485"/>
                    </a:lnTo>
                    <a:lnTo>
                      <a:pt x="1472" y="2431"/>
                    </a:lnTo>
                    <a:lnTo>
                      <a:pt x="1503" y="2403"/>
                    </a:lnTo>
                    <a:lnTo>
                      <a:pt x="1543" y="2385"/>
                    </a:lnTo>
                    <a:lnTo>
                      <a:pt x="1592" y="2373"/>
                    </a:lnTo>
                    <a:lnTo>
                      <a:pt x="1652" y="2373"/>
                    </a:lnTo>
                    <a:lnTo>
                      <a:pt x="2153" y="2482"/>
                    </a:lnTo>
                    <a:lnTo>
                      <a:pt x="2409" y="2518"/>
                    </a:lnTo>
                    <a:lnTo>
                      <a:pt x="2400" y="1941"/>
                    </a:lnTo>
                    <a:lnTo>
                      <a:pt x="2384" y="1837"/>
                    </a:lnTo>
                    <a:lnTo>
                      <a:pt x="2378" y="1813"/>
                    </a:lnTo>
                    <a:lnTo>
                      <a:pt x="2370" y="1791"/>
                    </a:lnTo>
                    <a:lnTo>
                      <a:pt x="2360" y="1773"/>
                    </a:lnTo>
                    <a:lnTo>
                      <a:pt x="2348" y="1758"/>
                    </a:lnTo>
                    <a:lnTo>
                      <a:pt x="2323" y="1734"/>
                    </a:lnTo>
                    <a:lnTo>
                      <a:pt x="2293" y="1716"/>
                    </a:lnTo>
                    <a:lnTo>
                      <a:pt x="2253" y="1704"/>
                    </a:lnTo>
                    <a:lnTo>
                      <a:pt x="2208" y="1698"/>
                    </a:lnTo>
                    <a:lnTo>
                      <a:pt x="2052" y="1704"/>
                    </a:lnTo>
                    <a:lnTo>
                      <a:pt x="1945" y="1722"/>
                    </a:lnTo>
                    <a:lnTo>
                      <a:pt x="1915" y="1724"/>
                    </a:lnTo>
                    <a:lnTo>
                      <a:pt x="1814" y="1710"/>
                    </a:lnTo>
                    <a:lnTo>
                      <a:pt x="1658" y="1661"/>
                    </a:lnTo>
                    <a:lnTo>
                      <a:pt x="1598" y="1619"/>
                    </a:lnTo>
                    <a:lnTo>
                      <a:pt x="1551" y="1561"/>
                    </a:lnTo>
                    <a:lnTo>
                      <a:pt x="1531" y="1527"/>
                    </a:lnTo>
                    <a:lnTo>
                      <a:pt x="1488" y="1411"/>
                    </a:lnTo>
                    <a:lnTo>
                      <a:pt x="1458" y="1272"/>
                    </a:lnTo>
                    <a:lnTo>
                      <a:pt x="1454" y="1201"/>
                    </a:lnTo>
                    <a:lnTo>
                      <a:pt x="1460" y="1135"/>
                    </a:lnTo>
                    <a:lnTo>
                      <a:pt x="1466" y="1104"/>
                    </a:lnTo>
                    <a:lnTo>
                      <a:pt x="1488" y="1037"/>
                    </a:lnTo>
                    <a:lnTo>
                      <a:pt x="1545" y="934"/>
                    </a:lnTo>
                    <a:lnTo>
                      <a:pt x="1619" y="842"/>
                    </a:lnTo>
                    <a:lnTo>
                      <a:pt x="1646" y="821"/>
                    </a:lnTo>
                    <a:lnTo>
                      <a:pt x="1705" y="794"/>
                    </a:lnTo>
                    <a:close/>
                  </a:path>
                </a:pathLst>
              </a:custGeom>
              <a:solidFill>
                <a:srgbClr val="F7BD95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7BD95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0252" name="Group 26"/>
            <p:cNvGrpSpPr>
              <a:grpSpLocks noChangeAspect="1"/>
            </p:cNvGrpSpPr>
            <p:nvPr/>
          </p:nvGrpSpPr>
          <p:grpSpPr bwMode="auto">
            <a:xfrm rot="-8905194">
              <a:off x="1189" y="1248"/>
              <a:ext cx="875" cy="565"/>
              <a:chOff x="1620" y="801"/>
              <a:chExt cx="1013" cy="654"/>
            </a:xfrm>
          </p:grpSpPr>
          <p:sp>
            <p:nvSpPr>
              <p:cNvPr id="10259" name="Freeform 27"/>
              <p:cNvSpPr>
                <a:spLocks noChangeAspect="1"/>
              </p:cNvSpPr>
              <p:nvPr/>
            </p:nvSpPr>
            <p:spPr bwMode="auto">
              <a:xfrm>
                <a:off x="1620" y="801"/>
                <a:ext cx="1013" cy="654"/>
              </a:xfrm>
              <a:custGeom>
                <a:avLst/>
                <a:gdLst>
                  <a:gd name="T0" fmla="*/ 3853 w 4126"/>
                  <a:gd name="T1" fmla="*/ 870 h 2662"/>
                  <a:gd name="T2" fmla="*/ 3322 w 4126"/>
                  <a:gd name="T3" fmla="*/ 846 h 2662"/>
                  <a:gd name="T4" fmla="*/ 3221 w 4126"/>
                  <a:gd name="T5" fmla="*/ 745 h 2662"/>
                  <a:gd name="T6" fmla="*/ 3184 w 4126"/>
                  <a:gd name="T7" fmla="*/ 465 h 2662"/>
                  <a:gd name="T8" fmla="*/ 888 w 4126"/>
                  <a:gd name="T9" fmla="*/ 660 h 2662"/>
                  <a:gd name="T10" fmla="*/ 876 w 4126"/>
                  <a:gd name="T11" fmla="*/ 749 h 2662"/>
                  <a:gd name="T12" fmla="*/ 796 w 4126"/>
                  <a:gd name="T13" fmla="*/ 903 h 2662"/>
                  <a:gd name="T14" fmla="*/ 699 w 4126"/>
                  <a:gd name="T15" fmla="*/ 937 h 2662"/>
                  <a:gd name="T16" fmla="*/ 260 w 4126"/>
                  <a:gd name="T17" fmla="*/ 907 h 2662"/>
                  <a:gd name="T18" fmla="*/ 95 w 4126"/>
                  <a:gd name="T19" fmla="*/ 1010 h 2662"/>
                  <a:gd name="T20" fmla="*/ 4 w 4126"/>
                  <a:gd name="T21" fmla="*/ 1236 h 2662"/>
                  <a:gd name="T22" fmla="*/ 28 w 4126"/>
                  <a:gd name="T23" fmla="*/ 1452 h 2662"/>
                  <a:gd name="T24" fmla="*/ 117 w 4126"/>
                  <a:gd name="T25" fmla="*/ 1616 h 2662"/>
                  <a:gd name="T26" fmla="*/ 303 w 4126"/>
                  <a:gd name="T27" fmla="*/ 1707 h 2662"/>
                  <a:gd name="T28" fmla="*/ 675 w 4126"/>
                  <a:gd name="T29" fmla="*/ 1680 h 2662"/>
                  <a:gd name="T30" fmla="*/ 833 w 4126"/>
                  <a:gd name="T31" fmla="*/ 1713 h 2662"/>
                  <a:gd name="T32" fmla="*/ 906 w 4126"/>
                  <a:gd name="T33" fmla="*/ 1785 h 2662"/>
                  <a:gd name="T34" fmla="*/ 936 w 4126"/>
                  <a:gd name="T35" fmla="*/ 2476 h 2662"/>
                  <a:gd name="T36" fmla="*/ 1611 w 4126"/>
                  <a:gd name="T37" fmla="*/ 2659 h 2662"/>
                  <a:gd name="T38" fmla="*/ 1678 w 4126"/>
                  <a:gd name="T39" fmla="*/ 2625 h 2662"/>
                  <a:gd name="T40" fmla="*/ 1700 w 4126"/>
                  <a:gd name="T41" fmla="*/ 2494 h 2662"/>
                  <a:gd name="T42" fmla="*/ 1660 w 4126"/>
                  <a:gd name="T43" fmla="*/ 2345 h 2662"/>
                  <a:gd name="T44" fmla="*/ 1477 w 4126"/>
                  <a:gd name="T45" fmla="*/ 2002 h 2662"/>
                  <a:gd name="T46" fmla="*/ 1495 w 4126"/>
                  <a:gd name="T47" fmla="*/ 1846 h 2662"/>
                  <a:gd name="T48" fmla="*/ 1657 w 4126"/>
                  <a:gd name="T49" fmla="*/ 1622 h 2662"/>
                  <a:gd name="T50" fmla="*/ 1949 w 4126"/>
                  <a:gd name="T51" fmla="*/ 1533 h 2662"/>
                  <a:gd name="T52" fmla="*/ 2135 w 4126"/>
                  <a:gd name="T53" fmla="*/ 1557 h 2662"/>
                  <a:gd name="T54" fmla="*/ 2321 w 4126"/>
                  <a:gd name="T55" fmla="*/ 1692 h 2662"/>
                  <a:gd name="T56" fmla="*/ 2389 w 4126"/>
                  <a:gd name="T57" fmla="*/ 1953 h 2662"/>
                  <a:gd name="T58" fmla="*/ 2285 w 4126"/>
                  <a:gd name="T59" fmla="*/ 2264 h 2662"/>
                  <a:gd name="T60" fmla="*/ 2266 w 4126"/>
                  <a:gd name="T61" fmla="*/ 2474 h 2662"/>
                  <a:gd name="T62" fmla="*/ 2303 w 4126"/>
                  <a:gd name="T63" fmla="*/ 2567 h 2662"/>
                  <a:gd name="T64" fmla="*/ 2401 w 4126"/>
                  <a:gd name="T65" fmla="*/ 2623 h 2662"/>
                  <a:gd name="T66" fmla="*/ 3121 w 4126"/>
                  <a:gd name="T67" fmla="*/ 2597 h 2662"/>
                  <a:gd name="T68" fmla="*/ 3115 w 4126"/>
                  <a:gd name="T69" fmla="*/ 1858 h 2662"/>
                  <a:gd name="T70" fmla="*/ 3206 w 4126"/>
                  <a:gd name="T71" fmla="*/ 1680 h 2662"/>
                  <a:gd name="T72" fmla="*/ 3380 w 4126"/>
                  <a:gd name="T73" fmla="*/ 1597 h 2662"/>
                  <a:gd name="T74" fmla="*/ 3834 w 4126"/>
                  <a:gd name="T75" fmla="*/ 1618 h 2662"/>
                  <a:gd name="T76" fmla="*/ 3960 w 4126"/>
                  <a:gd name="T77" fmla="*/ 1561 h 2662"/>
                  <a:gd name="T78" fmla="*/ 4059 w 4126"/>
                  <a:gd name="T79" fmla="*/ 1454 h 2662"/>
                  <a:gd name="T80" fmla="*/ 4126 w 4126"/>
                  <a:gd name="T81" fmla="*/ 1284 h 2662"/>
                  <a:gd name="T82" fmla="*/ 4081 w 4126"/>
                  <a:gd name="T83" fmla="*/ 1016 h 26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26"/>
                  <a:gd name="T127" fmla="*/ 0 h 2662"/>
                  <a:gd name="T128" fmla="*/ 4126 w 4126"/>
                  <a:gd name="T129" fmla="*/ 2662 h 26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26" h="2662">
                    <a:moveTo>
                      <a:pt x="4039" y="949"/>
                    </a:moveTo>
                    <a:lnTo>
                      <a:pt x="3962" y="903"/>
                    </a:lnTo>
                    <a:lnTo>
                      <a:pt x="3853" y="870"/>
                    </a:lnTo>
                    <a:lnTo>
                      <a:pt x="3435" y="873"/>
                    </a:lnTo>
                    <a:lnTo>
                      <a:pt x="3355" y="858"/>
                    </a:lnTo>
                    <a:lnTo>
                      <a:pt x="3322" y="846"/>
                    </a:lnTo>
                    <a:lnTo>
                      <a:pt x="3273" y="816"/>
                    </a:lnTo>
                    <a:lnTo>
                      <a:pt x="3236" y="773"/>
                    </a:lnTo>
                    <a:lnTo>
                      <a:pt x="3221" y="745"/>
                    </a:lnTo>
                    <a:lnTo>
                      <a:pt x="3194" y="651"/>
                    </a:lnTo>
                    <a:lnTo>
                      <a:pt x="3182" y="551"/>
                    </a:lnTo>
                    <a:lnTo>
                      <a:pt x="3184" y="465"/>
                    </a:lnTo>
                    <a:lnTo>
                      <a:pt x="3273" y="0"/>
                    </a:lnTo>
                    <a:lnTo>
                      <a:pt x="882" y="0"/>
                    </a:lnTo>
                    <a:lnTo>
                      <a:pt x="888" y="660"/>
                    </a:lnTo>
                    <a:lnTo>
                      <a:pt x="885" y="685"/>
                    </a:lnTo>
                    <a:lnTo>
                      <a:pt x="885" y="697"/>
                    </a:lnTo>
                    <a:lnTo>
                      <a:pt x="876" y="749"/>
                    </a:lnTo>
                    <a:lnTo>
                      <a:pt x="855" y="828"/>
                    </a:lnTo>
                    <a:lnTo>
                      <a:pt x="839" y="858"/>
                    </a:lnTo>
                    <a:lnTo>
                      <a:pt x="796" y="903"/>
                    </a:lnTo>
                    <a:lnTo>
                      <a:pt x="770" y="919"/>
                    </a:lnTo>
                    <a:lnTo>
                      <a:pt x="736" y="931"/>
                    </a:lnTo>
                    <a:lnTo>
                      <a:pt x="699" y="937"/>
                    </a:lnTo>
                    <a:lnTo>
                      <a:pt x="614" y="941"/>
                    </a:lnTo>
                    <a:lnTo>
                      <a:pt x="293" y="903"/>
                    </a:lnTo>
                    <a:lnTo>
                      <a:pt x="260" y="907"/>
                    </a:lnTo>
                    <a:lnTo>
                      <a:pt x="202" y="921"/>
                    </a:lnTo>
                    <a:lnTo>
                      <a:pt x="150" y="955"/>
                    </a:lnTo>
                    <a:lnTo>
                      <a:pt x="95" y="1010"/>
                    </a:lnTo>
                    <a:lnTo>
                      <a:pt x="46" y="1077"/>
                    </a:lnTo>
                    <a:lnTo>
                      <a:pt x="18" y="1153"/>
                    </a:lnTo>
                    <a:lnTo>
                      <a:pt x="4" y="1236"/>
                    </a:lnTo>
                    <a:lnTo>
                      <a:pt x="0" y="1321"/>
                    </a:lnTo>
                    <a:lnTo>
                      <a:pt x="6" y="1363"/>
                    </a:lnTo>
                    <a:lnTo>
                      <a:pt x="28" y="1452"/>
                    </a:lnTo>
                    <a:lnTo>
                      <a:pt x="65" y="1543"/>
                    </a:lnTo>
                    <a:lnTo>
                      <a:pt x="89" y="1582"/>
                    </a:lnTo>
                    <a:lnTo>
                      <a:pt x="117" y="1616"/>
                    </a:lnTo>
                    <a:lnTo>
                      <a:pt x="174" y="1668"/>
                    </a:lnTo>
                    <a:lnTo>
                      <a:pt x="212" y="1686"/>
                    </a:lnTo>
                    <a:lnTo>
                      <a:pt x="303" y="1707"/>
                    </a:lnTo>
                    <a:lnTo>
                      <a:pt x="446" y="1707"/>
                    </a:lnTo>
                    <a:lnTo>
                      <a:pt x="491" y="1698"/>
                    </a:lnTo>
                    <a:lnTo>
                      <a:pt x="675" y="1680"/>
                    </a:lnTo>
                    <a:lnTo>
                      <a:pt x="720" y="1680"/>
                    </a:lnTo>
                    <a:lnTo>
                      <a:pt x="760" y="1686"/>
                    </a:lnTo>
                    <a:lnTo>
                      <a:pt x="833" y="1713"/>
                    </a:lnTo>
                    <a:lnTo>
                      <a:pt x="863" y="1734"/>
                    </a:lnTo>
                    <a:lnTo>
                      <a:pt x="888" y="1759"/>
                    </a:lnTo>
                    <a:lnTo>
                      <a:pt x="906" y="1785"/>
                    </a:lnTo>
                    <a:lnTo>
                      <a:pt x="922" y="1816"/>
                    </a:lnTo>
                    <a:lnTo>
                      <a:pt x="942" y="1932"/>
                    </a:lnTo>
                    <a:lnTo>
                      <a:pt x="936" y="2476"/>
                    </a:lnTo>
                    <a:lnTo>
                      <a:pt x="942" y="2659"/>
                    </a:lnTo>
                    <a:lnTo>
                      <a:pt x="1568" y="2662"/>
                    </a:lnTo>
                    <a:lnTo>
                      <a:pt x="1611" y="2659"/>
                    </a:lnTo>
                    <a:lnTo>
                      <a:pt x="1641" y="2650"/>
                    </a:lnTo>
                    <a:lnTo>
                      <a:pt x="1669" y="2635"/>
                    </a:lnTo>
                    <a:lnTo>
                      <a:pt x="1678" y="2625"/>
                    </a:lnTo>
                    <a:lnTo>
                      <a:pt x="1687" y="2613"/>
                    </a:lnTo>
                    <a:lnTo>
                      <a:pt x="1694" y="2585"/>
                    </a:lnTo>
                    <a:lnTo>
                      <a:pt x="1700" y="2494"/>
                    </a:lnTo>
                    <a:lnTo>
                      <a:pt x="1690" y="2427"/>
                    </a:lnTo>
                    <a:lnTo>
                      <a:pt x="1672" y="2369"/>
                    </a:lnTo>
                    <a:lnTo>
                      <a:pt x="1660" y="2345"/>
                    </a:lnTo>
                    <a:lnTo>
                      <a:pt x="1559" y="2197"/>
                    </a:lnTo>
                    <a:lnTo>
                      <a:pt x="1514" y="2112"/>
                    </a:lnTo>
                    <a:lnTo>
                      <a:pt x="1477" y="2002"/>
                    </a:lnTo>
                    <a:lnTo>
                      <a:pt x="1474" y="1975"/>
                    </a:lnTo>
                    <a:lnTo>
                      <a:pt x="1477" y="1917"/>
                    </a:lnTo>
                    <a:lnTo>
                      <a:pt x="1495" y="1846"/>
                    </a:lnTo>
                    <a:lnTo>
                      <a:pt x="1547" y="1743"/>
                    </a:lnTo>
                    <a:lnTo>
                      <a:pt x="1595" y="1680"/>
                    </a:lnTo>
                    <a:lnTo>
                      <a:pt x="1657" y="1622"/>
                    </a:lnTo>
                    <a:lnTo>
                      <a:pt x="1696" y="1597"/>
                    </a:lnTo>
                    <a:lnTo>
                      <a:pt x="1760" y="1567"/>
                    </a:lnTo>
                    <a:lnTo>
                      <a:pt x="1949" y="1533"/>
                    </a:lnTo>
                    <a:lnTo>
                      <a:pt x="2032" y="1533"/>
                    </a:lnTo>
                    <a:lnTo>
                      <a:pt x="2068" y="1537"/>
                    </a:lnTo>
                    <a:lnTo>
                      <a:pt x="2135" y="1557"/>
                    </a:lnTo>
                    <a:lnTo>
                      <a:pt x="2203" y="1588"/>
                    </a:lnTo>
                    <a:lnTo>
                      <a:pt x="2282" y="1646"/>
                    </a:lnTo>
                    <a:lnTo>
                      <a:pt x="2321" y="1692"/>
                    </a:lnTo>
                    <a:lnTo>
                      <a:pt x="2351" y="1747"/>
                    </a:lnTo>
                    <a:lnTo>
                      <a:pt x="2379" y="1856"/>
                    </a:lnTo>
                    <a:lnTo>
                      <a:pt x="2389" y="1953"/>
                    </a:lnTo>
                    <a:lnTo>
                      <a:pt x="2385" y="2032"/>
                    </a:lnTo>
                    <a:lnTo>
                      <a:pt x="2337" y="2160"/>
                    </a:lnTo>
                    <a:lnTo>
                      <a:pt x="2285" y="2264"/>
                    </a:lnTo>
                    <a:lnTo>
                      <a:pt x="2276" y="2294"/>
                    </a:lnTo>
                    <a:lnTo>
                      <a:pt x="2266" y="2379"/>
                    </a:lnTo>
                    <a:lnTo>
                      <a:pt x="2266" y="2474"/>
                    </a:lnTo>
                    <a:lnTo>
                      <a:pt x="2272" y="2500"/>
                    </a:lnTo>
                    <a:lnTo>
                      <a:pt x="2291" y="2549"/>
                    </a:lnTo>
                    <a:lnTo>
                      <a:pt x="2303" y="2567"/>
                    </a:lnTo>
                    <a:lnTo>
                      <a:pt x="2321" y="2585"/>
                    </a:lnTo>
                    <a:lnTo>
                      <a:pt x="2343" y="2601"/>
                    </a:lnTo>
                    <a:lnTo>
                      <a:pt x="2401" y="2623"/>
                    </a:lnTo>
                    <a:lnTo>
                      <a:pt x="2444" y="2629"/>
                    </a:lnTo>
                    <a:lnTo>
                      <a:pt x="2498" y="2631"/>
                    </a:lnTo>
                    <a:lnTo>
                      <a:pt x="3121" y="2597"/>
                    </a:lnTo>
                    <a:lnTo>
                      <a:pt x="3089" y="2233"/>
                    </a:lnTo>
                    <a:lnTo>
                      <a:pt x="3089" y="2014"/>
                    </a:lnTo>
                    <a:lnTo>
                      <a:pt x="3115" y="1858"/>
                    </a:lnTo>
                    <a:lnTo>
                      <a:pt x="3142" y="1773"/>
                    </a:lnTo>
                    <a:lnTo>
                      <a:pt x="3160" y="1737"/>
                    </a:lnTo>
                    <a:lnTo>
                      <a:pt x="3206" y="1680"/>
                    </a:lnTo>
                    <a:lnTo>
                      <a:pt x="3236" y="1654"/>
                    </a:lnTo>
                    <a:lnTo>
                      <a:pt x="3309" y="1618"/>
                    </a:lnTo>
                    <a:lnTo>
                      <a:pt x="3380" y="1597"/>
                    </a:lnTo>
                    <a:lnTo>
                      <a:pt x="3414" y="1594"/>
                    </a:lnTo>
                    <a:lnTo>
                      <a:pt x="3752" y="1616"/>
                    </a:lnTo>
                    <a:lnTo>
                      <a:pt x="3834" y="1618"/>
                    </a:lnTo>
                    <a:lnTo>
                      <a:pt x="3865" y="1612"/>
                    </a:lnTo>
                    <a:lnTo>
                      <a:pt x="3889" y="1603"/>
                    </a:lnTo>
                    <a:lnTo>
                      <a:pt x="3960" y="1561"/>
                    </a:lnTo>
                    <a:lnTo>
                      <a:pt x="3984" y="1543"/>
                    </a:lnTo>
                    <a:lnTo>
                      <a:pt x="4035" y="1491"/>
                    </a:lnTo>
                    <a:lnTo>
                      <a:pt x="4059" y="1454"/>
                    </a:lnTo>
                    <a:lnTo>
                      <a:pt x="4106" y="1363"/>
                    </a:lnTo>
                    <a:lnTo>
                      <a:pt x="4120" y="1321"/>
                    </a:lnTo>
                    <a:lnTo>
                      <a:pt x="4126" y="1284"/>
                    </a:lnTo>
                    <a:lnTo>
                      <a:pt x="4126" y="1248"/>
                    </a:lnTo>
                    <a:lnTo>
                      <a:pt x="4100" y="1083"/>
                    </a:lnTo>
                    <a:lnTo>
                      <a:pt x="4081" y="1016"/>
                    </a:lnTo>
                    <a:lnTo>
                      <a:pt x="4057" y="971"/>
                    </a:lnTo>
                    <a:lnTo>
                      <a:pt x="4039" y="949"/>
                    </a:lnTo>
                    <a:close/>
                  </a:path>
                </a:pathLst>
              </a:custGeom>
              <a:solidFill>
                <a:srgbClr val="5F89C7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5F89C7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60" name="Freeform 28"/>
              <p:cNvSpPr>
                <a:spLocks noChangeAspect="1"/>
              </p:cNvSpPr>
              <p:nvPr/>
            </p:nvSpPr>
            <p:spPr bwMode="auto">
              <a:xfrm>
                <a:off x="1632" y="816"/>
                <a:ext cx="977" cy="624"/>
              </a:xfrm>
              <a:custGeom>
                <a:avLst/>
                <a:gdLst>
                  <a:gd name="T0" fmla="*/ 3340 w 3977"/>
                  <a:gd name="T1" fmla="*/ 874 h 2536"/>
                  <a:gd name="T2" fmla="*/ 3154 w 3977"/>
                  <a:gd name="T3" fmla="*/ 806 h 2536"/>
                  <a:gd name="T4" fmla="*/ 3063 w 3977"/>
                  <a:gd name="T5" fmla="*/ 644 h 2536"/>
                  <a:gd name="T6" fmla="*/ 3130 w 3977"/>
                  <a:gd name="T7" fmla="*/ 6 h 2536"/>
                  <a:gd name="T8" fmla="*/ 904 w 3977"/>
                  <a:gd name="T9" fmla="*/ 658 h 2536"/>
                  <a:gd name="T10" fmla="*/ 866 w 3977"/>
                  <a:gd name="T11" fmla="*/ 797 h 2536"/>
                  <a:gd name="T12" fmla="*/ 714 w 3977"/>
                  <a:gd name="T13" fmla="*/ 931 h 2536"/>
                  <a:gd name="T14" fmla="*/ 312 w 3977"/>
                  <a:gd name="T15" fmla="*/ 913 h 2536"/>
                  <a:gd name="T16" fmla="*/ 162 w 3977"/>
                  <a:gd name="T17" fmla="*/ 943 h 2536"/>
                  <a:gd name="T18" fmla="*/ 47 w 3977"/>
                  <a:gd name="T19" fmla="*/ 1056 h 2536"/>
                  <a:gd name="T20" fmla="*/ 0 w 3977"/>
                  <a:gd name="T21" fmla="*/ 1238 h 2536"/>
                  <a:gd name="T22" fmla="*/ 80 w 3977"/>
                  <a:gd name="T23" fmla="*/ 1490 h 2536"/>
                  <a:gd name="T24" fmla="*/ 160 w 3977"/>
                  <a:gd name="T25" fmla="*/ 1551 h 2536"/>
                  <a:gd name="T26" fmla="*/ 364 w 3977"/>
                  <a:gd name="T27" fmla="*/ 1581 h 2536"/>
                  <a:gd name="T28" fmla="*/ 757 w 3977"/>
                  <a:gd name="T29" fmla="*/ 1555 h 2536"/>
                  <a:gd name="T30" fmla="*/ 906 w 3977"/>
                  <a:gd name="T31" fmla="*/ 1692 h 2536"/>
                  <a:gd name="T32" fmla="*/ 946 w 3977"/>
                  <a:gd name="T33" fmla="*/ 2524 h 2536"/>
                  <a:gd name="T34" fmla="*/ 1422 w 3977"/>
                  <a:gd name="T35" fmla="*/ 2536 h 2536"/>
                  <a:gd name="T36" fmla="*/ 1561 w 3977"/>
                  <a:gd name="T37" fmla="*/ 2494 h 2536"/>
                  <a:gd name="T38" fmla="*/ 1577 w 3977"/>
                  <a:gd name="T39" fmla="*/ 2397 h 2536"/>
                  <a:gd name="T40" fmla="*/ 1498 w 3977"/>
                  <a:gd name="T41" fmla="*/ 2251 h 2536"/>
                  <a:gd name="T42" fmla="*/ 1355 w 3977"/>
                  <a:gd name="T43" fmla="*/ 1934 h 2536"/>
                  <a:gd name="T44" fmla="*/ 1397 w 3977"/>
                  <a:gd name="T45" fmla="*/ 1734 h 2536"/>
                  <a:gd name="T46" fmla="*/ 1531 w 3977"/>
                  <a:gd name="T47" fmla="*/ 1533 h 2536"/>
                  <a:gd name="T48" fmla="*/ 1775 w 3977"/>
                  <a:gd name="T49" fmla="*/ 1421 h 2536"/>
                  <a:gd name="T50" fmla="*/ 2093 w 3977"/>
                  <a:gd name="T51" fmla="*/ 1409 h 2536"/>
                  <a:gd name="T52" fmla="*/ 2257 w 3977"/>
                  <a:gd name="T53" fmla="*/ 1512 h 2536"/>
                  <a:gd name="T54" fmla="*/ 2370 w 3977"/>
                  <a:gd name="T55" fmla="*/ 1679 h 2536"/>
                  <a:gd name="T56" fmla="*/ 2386 w 3977"/>
                  <a:gd name="T57" fmla="*/ 2007 h 2536"/>
                  <a:gd name="T58" fmla="*/ 2281 w 3977"/>
                  <a:gd name="T59" fmla="*/ 2239 h 2536"/>
                  <a:gd name="T60" fmla="*/ 2266 w 3977"/>
                  <a:gd name="T61" fmla="*/ 2370 h 2536"/>
                  <a:gd name="T62" fmla="*/ 2313 w 3977"/>
                  <a:gd name="T63" fmla="*/ 2461 h 2536"/>
                  <a:gd name="T64" fmla="*/ 2412 w 3977"/>
                  <a:gd name="T65" fmla="*/ 2506 h 2536"/>
                  <a:gd name="T66" fmla="*/ 2977 w 3977"/>
                  <a:gd name="T67" fmla="*/ 2336 h 2536"/>
                  <a:gd name="T68" fmla="*/ 3001 w 3977"/>
                  <a:gd name="T69" fmla="*/ 1710 h 2536"/>
                  <a:gd name="T70" fmla="*/ 3084 w 3977"/>
                  <a:gd name="T71" fmla="*/ 1581 h 2536"/>
                  <a:gd name="T72" fmla="*/ 3336 w 3977"/>
                  <a:gd name="T73" fmla="*/ 1472 h 2536"/>
                  <a:gd name="T74" fmla="*/ 3795 w 3977"/>
                  <a:gd name="T75" fmla="*/ 1472 h 2536"/>
                  <a:gd name="T76" fmla="*/ 3910 w 3977"/>
                  <a:gd name="T77" fmla="*/ 1411 h 2536"/>
                  <a:gd name="T78" fmla="*/ 3971 w 3977"/>
                  <a:gd name="T79" fmla="*/ 1217 h 2536"/>
                  <a:gd name="T80" fmla="*/ 3965 w 3977"/>
                  <a:gd name="T81" fmla="*/ 1010 h 2536"/>
                  <a:gd name="T82" fmla="*/ 3880 w 3977"/>
                  <a:gd name="T83" fmla="*/ 916 h 2536"/>
                  <a:gd name="T84" fmla="*/ 3712 w 3977"/>
                  <a:gd name="T85" fmla="*/ 870 h 2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977"/>
                  <a:gd name="T130" fmla="*/ 0 h 2536"/>
                  <a:gd name="T131" fmla="*/ 3977 w 3977"/>
                  <a:gd name="T132" fmla="*/ 2536 h 2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977" h="2536">
                    <a:moveTo>
                      <a:pt x="3712" y="870"/>
                    </a:moveTo>
                    <a:lnTo>
                      <a:pt x="3569" y="882"/>
                    </a:lnTo>
                    <a:lnTo>
                      <a:pt x="3340" y="874"/>
                    </a:lnTo>
                    <a:lnTo>
                      <a:pt x="3233" y="852"/>
                    </a:lnTo>
                    <a:lnTo>
                      <a:pt x="3203" y="840"/>
                    </a:lnTo>
                    <a:lnTo>
                      <a:pt x="3154" y="806"/>
                    </a:lnTo>
                    <a:lnTo>
                      <a:pt x="3114" y="761"/>
                    </a:lnTo>
                    <a:lnTo>
                      <a:pt x="3084" y="706"/>
                    </a:lnTo>
                    <a:lnTo>
                      <a:pt x="3063" y="644"/>
                    </a:lnTo>
                    <a:lnTo>
                      <a:pt x="3053" y="572"/>
                    </a:lnTo>
                    <a:lnTo>
                      <a:pt x="3069" y="310"/>
                    </a:lnTo>
                    <a:lnTo>
                      <a:pt x="3130" y="6"/>
                    </a:lnTo>
                    <a:lnTo>
                      <a:pt x="890" y="0"/>
                    </a:lnTo>
                    <a:lnTo>
                      <a:pt x="904" y="121"/>
                    </a:lnTo>
                    <a:lnTo>
                      <a:pt x="904" y="658"/>
                    </a:lnTo>
                    <a:lnTo>
                      <a:pt x="898" y="718"/>
                    </a:lnTo>
                    <a:lnTo>
                      <a:pt x="884" y="763"/>
                    </a:lnTo>
                    <a:lnTo>
                      <a:pt x="866" y="797"/>
                    </a:lnTo>
                    <a:lnTo>
                      <a:pt x="803" y="880"/>
                    </a:lnTo>
                    <a:lnTo>
                      <a:pt x="748" y="919"/>
                    </a:lnTo>
                    <a:lnTo>
                      <a:pt x="714" y="931"/>
                    </a:lnTo>
                    <a:lnTo>
                      <a:pt x="625" y="943"/>
                    </a:lnTo>
                    <a:lnTo>
                      <a:pt x="455" y="937"/>
                    </a:lnTo>
                    <a:lnTo>
                      <a:pt x="312" y="913"/>
                    </a:lnTo>
                    <a:lnTo>
                      <a:pt x="251" y="913"/>
                    </a:lnTo>
                    <a:lnTo>
                      <a:pt x="202" y="925"/>
                    </a:lnTo>
                    <a:lnTo>
                      <a:pt x="162" y="943"/>
                    </a:lnTo>
                    <a:lnTo>
                      <a:pt x="128" y="965"/>
                    </a:lnTo>
                    <a:lnTo>
                      <a:pt x="98" y="991"/>
                    </a:lnTo>
                    <a:lnTo>
                      <a:pt x="47" y="1056"/>
                    </a:lnTo>
                    <a:lnTo>
                      <a:pt x="13" y="1138"/>
                    </a:lnTo>
                    <a:lnTo>
                      <a:pt x="4" y="1187"/>
                    </a:lnTo>
                    <a:lnTo>
                      <a:pt x="0" y="1238"/>
                    </a:lnTo>
                    <a:lnTo>
                      <a:pt x="4" y="1292"/>
                    </a:lnTo>
                    <a:lnTo>
                      <a:pt x="28" y="1393"/>
                    </a:lnTo>
                    <a:lnTo>
                      <a:pt x="80" y="1490"/>
                    </a:lnTo>
                    <a:lnTo>
                      <a:pt x="98" y="1512"/>
                    </a:lnTo>
                    <a:lnTo>
                      <a:pt x="116" y="1527"/>
                    </a:lnTo>
                    <a:lnTo>
                      <a:pt x="160" y="1551"/>
                    </a:lnTo>
                    <a:lnTo>
                      <a:pt x="211" y="1569"/>
                    </a:lnTo>
                    <a:lnTo>
                      <a:pt x="269" y="1579"/>
                    </a:lnTo>
                    <a:lnTo>
                      <a:pt x="364" y="1581"/>
                    </a:lnTo>
                    <a:lnTo>
                      <a:pt x="540" y="1545"/>
                    </a:lnTo>
                    <a:lnTo>
                      <a:pt x="659" y="1539"/>
                    </a:lnTo>
                    <a:lnTo>
                      <a:pt x="757" y="1555"/>
                    </a:lnTo>
                    <a:lnTo>
                      <a:pt x="799" y="1575"/>
                    </a:lnTo>
                    <a:lnTo>
                      <a:pt x="876" y="1643"/>
                    </a:lnTo>
                    <a:lnTo>
                      <a:pt x="906" y="1692"/>
                    </a:lnTo>
                    <a:lnTo>
                      <a:pt x="918" y="1718"/>
                    </a:lnTo>
                    <a:lnTo>
                      <a:pt x="937" y="1789"/>
                    </a:lnTo>
                    <a:lnTo>
                      <a:pt x="946" y="2524"/>
                    </a:lnTo>
                    <a:lnTo>
                      <a:pt x="1153" y="2524"/>
                    </a:lnTo>
                    <a:lnTo>
                      <a:pt x="1183" y="2528"/>
                    </a:lnTo>
                    <a:lnTo>
                      <a:pt x="1422" y="2536"/>
                    </a:lnTo>
                    <a:lnTo>
                      <a:pt x="1507" y="2524"/>
                    </a:lnTo>
                    <a:lnTo>
                      <a:pt x="1541" y="2512"/>
                    </a:lnTo>
                    <a:lnTo>
                      <a:pt x="1561" y="2494"/>
                    </a:lnTo>
                    <a:lnTo>
                      <a:pt x="1575" y="2467"/>
                    </a:lnTo>
                    <a:lnTo>
                      <a:pt x="1581" y="2433"/>
                    </a:lnTo>
                    <a:lnTo>
                      <a:pt x="1577" y="2397"/>
                    </a:lnTo>
                    <a:lnTo>
                      <a:pt x="1569" y="2360"/>
                    </a:lnTo>
                    <a:lnTo>
                      <a:pt x="1561" y="2342"/>
                    </a:lnTo>
                    <a:lnTo>
                      <a:pt x="1498" y="2251"/>
                    </a:lnTo>
                    <a:lnTo>
                      <a:pt x="1379" y="2047"/>
                    </a:lnTo>
                    <a:lnTo>
                      <a:pt x="1361" y="1989"/>
                    </a:lnTo>
                    <a:lnTo>
                      <a:pt x="1355" y="1934"/>
                    </a:lnTo>
                    <a:lnTo>
                      <a:pt x="1357" y="1877"/>
                    </a:lnTo>
                    <a:lnTo>
                      <a:pt x="1367" y="1823"/>
                    </a:lnTo>
                    <a:lnTo>
                      <a:pt x="1397" y="1734"/>
                    </a:lnTo>
                    <a:lnTo>
                      <a:pt x="1446" y="1639"/>
                    </a:lnTo>
                    <a:lnTo>
                      <a:pt x="1510" y="1555"/>
                    </a:lnTo>
                    <a:lnTo>
                      <a:pt x="1531" y="1533"/>
                    </a:lnTo>
                    <a:lnTo>
                      <a:pt x="1577" y="1496"/>
                    </a:lnTo>
                    <a:lnTo>
                      <a:pt x="1623" y="1470"/>
                    </a:lnTo>
                    <a:lnTo>
                      <a:pt x="1775" y="1421"/>
                    </a:lnTo>
                    <a:lnTo>
                      <a:pt x="1937" y="1393"/>
                    </a:lnTo>
                    <a:lnTo>
                      <a:pt x="2020" y="1393"/>
                    </a:lnTo>
                    <a:lnTo>
                      <a:pt x="2093" y="1409"/>
                    </a:lnTo>
                    <a:lnTo>
                      <a:pt x="2163" y="1442"/>
                    </a:lnTo>
                    <a:lnTo>
                      <a:pt x="2196" y="1463"/>
                    </a:lnTo>
                    <a:lnTo>
                      <a:pt x="2257" y="1512"/>
                    </a:lnTo>
                    <a:lnTo>
                      <a:pt x="2307" y="1563"/>
                    </a:lnTo>
                    <a:lnTo>
                      <a:pt x="2327" y="1591"/>
                    </a:lnTo>
                    <a:lnTo>
                      <a:pt x="2370" y="1679"/>
                    </a:lnTo>
                    <a:lnTo>
                      <a:pt x="2388" y="1746"/>
                    </a:lnTo>
                    <a:lnTo>
                      <a:pt x="2400" y="1849"/>
                    </a:lnTo>
                    <a:lnTo>
                      <a:pt x="2386" y="2007"/>
                    </a:lnTo>
                    <a:lnTo>
                      <a:pt x="2370" y="2081"/>
                    </a:lnTo>
                    <a:lnTo>
                      <a:pt x="2352" y="2136"/>
                    </a:lnTo>
                    <a:lnTo>
                      <a:pt x="2281" y="2239"/>
                    </a:lnTo>
                    <a:lnTo>
                      <a:pt x="2266" y="2294"/>
                    </a:lnTo>
                    <a:lnTo>
                      <a:pt x="2263" y="2334"/>
                    </a:lnTo>
                    <a:lnTo>
                      <a:pt x="2266" y="2370"/>
                    </a:lnTo>
                    <a:lnTo>
                      <a:pt x="2275" y="2403"/>
                    </a:lnTo>
                    <a:lnTo>
                      <a:pt x="2291" y="2433"/>
                    </a:lnTo>
                    <a:lnTo>
                      <a:pt x="2313" y="2461"/>
                    </a:lnTo>
                    <a:lnTo>
                      <a:pt x="2343" y="2485"/>
                    </a:lnTo>
                    <a:lnTo>
                      <a:pt x="2361" y="2494"/>
                    </a:lnTo>
                    <a:lnTo>
                      <a:pt x="2412" y="2506"/>
                    </a:lnTo>
                    <a:lnTo>
                      <a:pt x="2679" y="2500"/>
                    </a:lnTo>
                    <a:lnTo>
                      <a:pt x="2983" y="2476"/>
                    </a:lnTo>
                    <a:lnTo>
                      <a:pt x="2977" y="2336"/>
                    </a:lnTo>
                    <a:lnTo>
                      <a:pt x="2952" y="2039"/>
                    </a:lnTo>
                    <a:lnTo>
                      <a:pt x="2974" y="1823"/>
                    </a:lnTo>
                    <a:lnTo>
                      <a:pt x="3001" y="1710"/>
                    </a:lnTo>
                    <a:lnTo>
                      <a:pt x="3025" y="1655"/>
                    </a:lnTo>
                    <a:lnTo>
                      <a:pt x="3037" y="1633"/>
                    </a:lnTo>
                    <a:lnTo>
                      <a:pt x="3084" y="1581"/>
                    </a:lnTo>
                    <a:lnTo>
                      <a:pt x="3166" y="1524"/>
                    </a:lnTo>
                    <a:lnTo>
                      <a:pt x="3273" y="1484"/>
                    </a:lnTo>
                    <a:lnTo>
                      <a:pt x="3336" y="1472"/>
                    </a:lnTo>
                    <a:lnTo>
                      <a:pt x="3374" y="1470"/>
                    </a:lnTo>
                    <a:lnTo>
                      <a:pt x="3666" y="1484"/>
                    </a:lnTo>
                    <a:lnTo>
                      <a:pt x="3795" y="1472"/>
                    </a:lnTo>
                    <a:lnTo>
                      <a:pt x="3849" y="1457"/>
                    </a:lnTo>
                    <a:lnTo>
                      <a:pt x="3892" y="1430"/>
                    </a:lnTo>
                    <a:lnTo>
                      <a:pt x="3910" y="1411"/>
                    </a:lnTo>
                    <a:lnTo>
                      <a:pt x="3926" y="1387"/>
                    </a:lnTo>
                    <a:lnTo>
                      <a:pt x="3947" y="1332"/>
                    </a:lnTo>
                    <a:lnTo>
                      <a:pt x="3971" y="1217"/>
                    </a:lnTo>
                    <a:lnTo>
                      <a:pt x="3977" y="1159"/>
                    </a:lnTo>
                    <a:lnTo>
                      <a:pt x="3971" y="1037"/>
                    </a:lnTo>
                    <a:lnTo>
                      <a:pt x="3965" y="1010"/>
                    </a:lnTo>
                    <a:lnTo>
                      <a:pt x="3953" y="985"/>
                    </a:lnTo>
                    <a:lnTo>
                      <a:pt x="3922" y="946"/>
                    </a:lnTo>
                    <a:lnTo>
                      <a:pt x="3880" y="916"/>
                    </a:lnTo>
                    <a:lnTo>
                      <a:pt x="3776" y="876"/>
                    </a:lnTo>
                    <a:lnTo>
                      <a:pt x="3746" y="870"/>
                    </a:lnTo>
                    <a:lnTo>
                      <a:pt x="3712" y="870"/>
                    </a:lnTo>
                    <a:close/>
                  </a:path>
                </a:pathLst>
              </a:custGeom>
              <a:solidFill>
                <a:srgbClr val="ADC8EB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ADC8EB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0253" name="Group 29"/>
            <p:cNvGrpSpPr>
              <a:grpSpLocks noChangeAspect="1"/>
            </p:cNvGrpSpPr>
            <p:nvPr/>
          </p:nvGrpSpPr>
          <p:grpSpPr bwMode="auto">
            <a:xfrm rot="-1155388">
              <a:off x="610" y="1457"/>
              <a:ext cx="669" cy="565"/>
              <a:chOff x="3408" y="1661"/>
              <a:chExt cx="774" cy="654"/>
            </a:xfrm>
          </p:grpSpPr>
          <p:sp>
            <p:nvSpPr>
              <p:cNvPr id="10257" name="Freeform 30"/>
              <p:cNvSpPr>
                <a:spLocks noChangeAspect="1"/>
              </p:cNvSpPr>
              <p:nvPr/>
            </p:nvSpPr>
            <p:spPr bwMode="auto">
              <a:xfrm>
                <a:off x="3408" y="1661"/>
                <a:ext cx="774" cy="654"/>
              </a:xfrm>
              <a:custGeom>
                <a:avLst/>
                <a:gdLst>
                  <a:gd name="T0" fmla="*/ 1998 w 3150"/>
                  <a:gd name="T1" fmla="*/ 21 h 2662"/>
                  <a:gd name="T2" fmla="*/ 1958 w 3150"/>
                  <a:gd name="T3" fmla="*/ 51 h 2662"/>
                  <a:gd name="T4" fmla="*/ 1933 w 3150"/>
                  <a:gd name="T5" fmla="*/ 95 h 2662"/>
                  <a:gd name="T6" fmla="*/ 1911 w 3150"/>
                  <a:gd name="T7" fmla="*/ 225 h 2662"/>
                  <a:gd name="T8" fmla="*/ 1961 w 3150"/>
                  <a:gd name="T9" fmla="*/ 371 h 2662"/>
                  <a:gd name="T10" fmla="*/ 2065 w 3150"/>
                  <a:gd name="T11" fmla="*/ 580 h 2662"/>
                  <a:gd name="T12" fmla="*/ 2065 w 3150"/>
                  <a:gd name="T13" fmla="*/ 724 h 2662"/>
                  <a:gd name="T14" fmla="*/ 2037 w 3150"/>
                  <a:gd name="T15" fmla="*/ 828 h 2662"/>
                  <a:gd name="T16" fmla="*/ 2004 w 3150"/>
                  <a:gd name="T17" fmla="*/ 879 h 2662"/>
                  <a:gd name="T18" fmla="*/ 1891 w 3150"/>
                  <a:gd name="T19" fmla="*/ 964 h 2662"/>
                  <a:gd name="T20" fmla="*/ 1757 w 3150"/>
                  <a:gd name="T21" fmla="*/ 998 h 2662"/>
                  <a:gd name="T22" fmla="*/ 1640 w 3150"/>
                  <a:gd name="T23" fmla="*/ 988 h 2662"/>
                  <a:gd name="T24" fmla="*/ 1470 w 3150"/>
                  <a:gd name="T25" fmla="*/ 913 h 2662"/>
                  <a:gd name="T26" fmla="*/ 1363 w 3150"/>
                  <a:gd name="T27" fmla="*/ 770 h 2662"/>
                  <a:gd name="T28" fmla="*/ 1323 w 3150"/>
                  <a:gd name="T29" fmla="*/ 651 h 2662"/>
                  <a:gd name="T30" fmla="*/ 1327 w 3150"/>
                  <a:gd name="T31" fmla="*/ 535 h 2662"/>
                  <a:gd name="T32" fmla="*/ 1347 w 3150"/>
                  <a:gd name="T33" fmla="*/ 459 h 2662"/>
                  <a:gd name="T34" fmla="*/ 1440 w 3150"/>
                  <a:gd name="T35" fmla="*/ 335 h 2662"/>
                  <a:gd name="T36" fmla="*/ 1470 w 3150"/>
                  <a:gd name="T37" fmla="*/ 222 h 2662"/>
                  <a:gd name="T38" fmla="*/ 1458 w 3150"/>
                  <a:gd name="T39" fmla="*/ 103 h 2662"/>
                  <a:gd name="T40" fmla="*/ 1418 w 3150"/>
                  <a:gd name="T41" fmla="*/ 55 h 2662"/>
                  <a:gd name="T42" fmla="*/ 1351 w 3150"/>
                  <a:gd name="T43" fmla="*/ 33 h 2662"/>
                  <a:gd name="T44" fmla="*/ 607 w 3150"/>
                  <a:gd name="T45" fmla="*/ 532 h 2662"/>
                  <a:gd name="T46" fmla="*/ 619 w 3150"/>
                  <a:gd name="T47" fmla="*/ 967 h 2662"/>
                  <a:gd name="T48" fmla="*/ 595 w 3150"/>
                  <a:gd name="T49" fmla="*/ 1026 h 2662"/>
                  <a:gd name="T50" fmla="*/ 510 w 3150"/>
                  <a:gd name="T51" fmla="*/ 1083 h 2662"/>
                  <a:gd name="T52" fmla="*/ 454 w 3150"/>
                  <a:gd name="T53" fmla="*/ 1098 h 2662"/>
                  <a:gd name="T54" fmla="*/ 217 w 3150"/>
                  <a:gd name="T55" fmla="*/ 1113 h 2662"/>
                  <a:gd name="T56" fmla="*/ 88 w 3150"/>
                  <a:gd name="T57" fmla="*/ 1174 h 2662"/>
                  <a:gd name="T58" fmla="*/ 27 w 3150"/>
                  <a:gd name="T59" fmla="*/ 1268 h 2662"/>
                  <a:gd name="T60" fmla="*/ 0 w 3150"/>
                  <a:gd name="T61" fmla="*/ 1515 h 2662"/>
                  <a:gd name="T62" fmla="*/ 27 w 3150"/>
                  <a:gd name="T63" fmla="*/ 1685 h 2662"/>
                  <a:gd name="T64" fmla="*/ 88 w 3150"/>
                  <a:gd name="T65" fmla="*/ 1759 h 2662"/>
                  <a:gd name="T66" fmla="*/ 192 w 3150"/>
                  <a:gd name="T67" fmla="*/ 1810 h 2662"/>
                  <a:gd name="T68" fmla="*/ 243 w 3150"/>
                  <a:gd name="T69" fmla="*/ 1816 h 2662"/>
                  <a:gd name="T70" fmla="*/ 534 w 3150"/>
                  <a:gd name="T71" fmla="*/ 1779 h 2662"/>
                  <a:gd name="T72" fmla="*/ 692 w 3150"/>
                  <a:gd name="T73" fmla="*/ 1807 h 2662"/>
                  <a:gd name="T74" fmla="*/ 775 w 3150"/>
                  <a:gd name="T75" fmla="*/ 1862 h 2662"/>
                  <a:gd name="T76" fmla="*/ 821 w 3150"/>
                  <a:gd name="T77" fmla="*/ 1989 h 2662"/>
                  <a:gd name="T78" fmla="*/ 803 w 3150"/>
                  <a:gd name="T79" fmla="*/ 2662 h 2662"/>
                  <a:gd name="T80" fmla="*/ 3150 w 3150"/>
                  <a:gd name="T81" fmla="*/ 180 h 2662"/>
                  <a:gd name="T82" fmla="*/ 2366 w 3150"/>
                  <a:gd name="T83" fmla="*/ 0 h 26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150"/>
                  <a:gd name="T127" fmla="*/ 0 h 2662"/>
                  <a:gd name="T128" fmla="*/ 3150 w 3150"/>
                  <a:gd name="T129" fmla="*/ 2662 h 26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150" h="2662">
                    <a:moveTo>
                      <a:pt x="2058" y="3"/>
                    </a:moveTo>
                    <a:lnTo>
                      <a:pt x="1998" y="21"/>
                    </a:lnTo>
                    <a:lnTo>
                      <a:pt x="1976" y="33"/>
                    </a:lnTo>
                    <a:lnTo>
                      <a:pt x="1958" y="51"/>
                    </a:lnTo>
                    <a:lnTo>
                      <a:pt x="1943" y="73"/>
                    </a:lnTo>
                    <a:lnTo>
                      <a:pt x="1933" y="95"/>
                    </a:lnTo>
                    <a:lnTo>
                      <a:pt x="1911" y="186"/>
                    </a:lnTo>
                    <a:lnTo>
                      <a:pt x="1911" y="225"/>
                    </a:lnTo>
                    <a:lnTo>
                      <a:pt x="1931" y="299"/>
                    </a:lnTo>
                    <a:lnTo>
                      <a:pt x="1961" y="371"/>
                    </a:lnTo>
                    <a:lnTo>
                      <a:pt x="2046" y="517"/>
                    </a:lnTo>
                    <a:lnTo>
                      <a:pt x="2065" y="580"/>
                    </a:lnTo>
                    <a:lnTo>
                      <a:pt x="2071" y="651"/>
                    </a:lnTo>
                    <a:lnTo>
                      <a:pt x="2065" y="724"/>
                    </a:lnTo>
                    <a:lnTo>
                      <a:pt x="2049" y="794"/>
                    </a:lnTo>
                    <a:lnTo>
                      <a:pt x="2037" y="828"/>
                    </a:lnTo>
                    <a:lnTo>
                      <a:pt x="2022" y="855"/>
                    </a:lnTo>
                    <a:lnTo>
                      <a:pt x="2004" y="879"/>
                    </a:lnTo>
                    <a:lnTo>
                      <a:pt x="1952" y="927"/>
                    </a:lnTo>
                    <a:lnTo>
                      <a:pt x="1891" y="964"/>
                    </a:lnTo>
                    <a:lnTo>
                      <a:pt x="1824" y="988"/>
                    </a:lnTo>
                    <a:lnTo>
                      <a:pt x="1757" y="998"/>
                    </a:lnTo>
                    <a:lnTo>
                      <a:pt x="1680" y="994"/>
                    </a:lnTo>
                    <a:lnTo>
                      <a:pt x="1640" y="988"/>
                    </a:lnTo>
                    <a:lnTo>
                      <a:pt x="1527" y="952"/>
                    </a:lnTo>
                    <a:lnTo>
                      <a:pt x="1470" y="913"/>
                    </a:lnTo>
                    <a:lnTo>
                      <a:pt x="1421" y="861"/>
                    </a:lnTo>
                    <a:lnTo>
                      <a:pt x="1363" y="770"/>
                    </a:lnTo>
                    <a:lnTo>
                      <a:pt x="1329" y="681"/>
                    </a:lnTo>
                    <a:lnTo>
                      <a:pt x="1323" y="651"/>
                    </a:lnTo>
                    <a:lnTo>
                      <a:pt x="1321" y="594"/>
                    </a:lnTo>
                    <a:lnTo>
                      <a:pt x="1327" y="535"/>
                    </a:lnTo>
                    <a:lnTo>
                      <a:pt x="1339" y="483"/>
                    </a:lnTo>
                    <a:lnTo>
                      <a:pt x="1347" y="459"/>
                    </a:lnTo>
                    <a:lnTo>
                      <a:pt x="1361" y="438"/>
                    </a:lnTo>
                    <a:lnTo>
                      <a:pt x="1440" y="335"/>
                    </a:lnTo>
                    <a:lnTo>
                      <a:pt x="1448" y="313"/>
                    </a:lnTo>
                    <a:lnTo>
                      <a:pt x="1470" y="222"/>
                    </a:lnTo>
                    <a:lnTo>
                      <a:pt x="1466" y="137"/>
                    </a:lnTo>
                    <a:lnTo>
                      <a:pt x="1458" y="103"/>
                    </a:lnTo>
                    <a:lnTo>
                      <a:pt x="1440" y="75"/>
                    </a:lnTo>
                    <a:lnTo>
                      <a:pt x="1418" y="55"/>
                    </a:lnTo>
                    <a:lnTo>
                      <a:pt x="1387" y="39"/>
                    </a:lnTo>
                    <a:lnTo>
                      <a:pt x="1351" y="33"/>
                    </a:lnTo>
                    <a:lnTo>
                      <a:pt x="516" y="69"/>
                    </a:lnTo>
                    <a:lnTo>
                      <a:pt x="607" y="532"/>
                    </a:lnTo>
                    <a:lnTo>
                      <a:pt x="622" y="940"/>
                    </a:lnTo>
                    <a:lnTo>
                      <a:pt x="619" y="967"/>
                    </a:lnTo>
                    <a:lnTo>
                      <a:pt x="613" y="988"/>
                    </a:lnTo>
                    <a:lnTo>
                      <a:pt x="595" y="1026"/>
                    </a:lnTo>
                    <a:lnTo>
                      <a:pt x="567" y="1052"/>
                    </a:lnTo>
                    <a:lnTo>
                      <a:pt x="510" y="1083"/>
                    </a:lnTo>
                    <a:lnTo>
                      <a:pt x="484" y="1092"/>
                    </a:lnTo>
                    <a:lnTo>
                      <a:pt x="454" y="1098"/>
                    </a:lnTo>
                    <a:lnTo>
                      <a:pt x="256" y="1107"/>
                    </a:lnTo>
                    <a:lnTo>
                      <a:pt x="217" y="1113"/>
                    </a:lnTo>
                    <a:lnTo>
                      <a:pt x="186" y="1123"/>
                    </a:lnTo>
                    <a:lnTo>
                      <a:pt x="88" y="1174"/>
                    </a:lnTo>
                    <a:lnTo>
                      <a:pt x="51" y="1214"/>
                    </a:lnTo>
                    <a:lnTo>
                      <a:pt x="27" y="1268"/>
                    </a:lnTo>
                    <a:lnTo>
                      <a:pt x="3" y="1405"/>
                    </a:lnTo>
                    <a:lnTo>
                      <a:pt x="0" y="1515"/>
                    </a:lnTo>
                    <a:lnTo>
                      <a:pt x="6" y="1612"/>
                    </a:lnTo>
                    <a:lnTo>
                      <a:pt x="27" y="1685"/>
                    </a:lnTo>
                    <a:lnTo>
                      <a:pt x="45" y="1713"/>
                    </a:lnTo>
                    <a:lnTo>
                      <a:pt x="88" y="1759"/>
                    </a:lnTo>
                    <a:lnTo>
                      <a:pt x="140" y="1789"/>
                    </a:lnTo>
                    <a:lnTo>
                      <a:pt x="192" y="1810"/>
                    </a:lnTo>
                    <a:lnTo>
                      <a:pt x="217" y="1816"/>
                    </a:lnTo>
                    <a:lnTo>
                      <a:pt x="243" y="1816"/>
                    </a:lnTo>
                    <a:lnTo>
                      <a:pt x="411" y="1785"/>
                    </a:lnTo>
                    <a:lnTo>
                      <a:pt x="534" y="1779"/>
                    </a:lnTo>
                    <a:lnTo>
                      <a:pt x="619" y="1785"/>
                    </a:lnTo>
                    <a:lnTo>
                      <a:pt x="692" y="1807"/>
                    </a:lnTo>
                    <a:lnTo>
                      <a:pt x="756" y="1844"/>
                    </a:lnTo>
                    <a:lnTo>
                      <a:pt x="775" y="1862"/>
                    </a:lnTo>
                    <a:lnTo>
                      <a:pt x="803" y="1913"/>
                    </a:lnTo>
                    <a:lnTo>
                      <a:pt x="821" y="1989"/>
                    </a:lnTo>
                    <a:lnTo>
                      <a:pt x="827" y="2084"/>
                    </a:lnTo>
                    <a:lnTo>
                      <a:pt x="803" y="2662"/>
                    </a:lnTo>
                    <a:lnTo>
                      <a:pt x="3150" y="2662"/>
                    </a:lnTo>
                    <a:lnTo>
                      <a:pt x="3150" y="180"/>
                    </a:lnTo>
                    <a:lnTo>
                      <a:pt x="2772" y="57"/>
                    </a:lnTo>
                    <a:lnTo>
                      <a:pt x="2366" y="0"/>
                    </a:lnTo>
                    <a:lnTo>
                      <a:pt x="2058" y="3"/>
                    </a:lnTo>
                    <a:close/>
                  </a:path>
                </a:pathLst>
              </a:custGeom>
              <a:solidFill>
                <a:srgbClr val="3FB157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3FB157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58" name="Freeform 31"/>
              <p:cNvSpPr>
                <a:spLocks noChangeAspect="1"/>
              </p:cNvSpPr>
              <p:nvPr/>
            </p:nvSpPr>
            <p:spPr bwMode="auto">
              <a:xfrm>
                <a:off x="3422" y="1674"/>
                <a:ext cx="742" cy="622"/>
              </a:xfrm>
              <a:custGeom>
                <a:avLst/>
                <a:gdLst>
                  <a:gd name="T0" fmla="*/ 2066 w 3020"/>
                  <a:gd name="T1" fmla="*/ 6 h 2532"/>
                  <a:gd name="T2" fmla="*/ 1995 w 3020"/>
                  <a:gd name="T3" fmla="*/ 32 h 2532"/>
                  <a:gd name="T4" fmla="*/ 1941 w 3020"/>
                  <a:gd name="T5" fmla="*/ 98 h 2532"/>
                  <a:gd name="T6" fmla="*/ 1925 w 3020"/>
                  <a:gd name="T7" fmla="*/ 165 h 2532"/>
                  <a:gd name="T8" fmla="*/ 1935 w 3020"/>
                  <a:gd name="T9" fmla="*/ 216 h 2532"/>
                  <a:gd name="T10" fmla="*/ 2028 w 3020"/>
                  <a:gd name="T11" fmla="*/ 365 h 2532"/>
                  <a:gd name="T12" fmla="*/ 2081 w 3020"/>
                  <a:gd name="T13" fmla="*/ 581 h 2532"/>
                  <a:gd name="T14" fmla="*/ 2078 w 3020"/>
                  <a:gd name="T15" fmla="*/ 697 h 2532"/>
                  <a:gd name="T16" fmla="*/ 2022 w 3020"/>
                  <a:gd name="T17" fmla="*/ 831 h 2532"/>
                  <a:gd name="T18" fmla="*/ 1922 w 3020"/>
                  <a:gd name="T19" fmla="*/ 947 h 2532"/>
                  <a:gd name="T20" fmla="*/ 1781 w 3020"/>
                  <a:gd name="T21" fmla="*/ 1011 h 2532"/>
                  <a:gd name="T22" fmla="*/ 1614 w 3020"/>
                  <a:gd name="T23" fmla="*/ 1029 h 2532"/>
                  <a:gd name="T24" fmla="*/ 1498 w 3020"/>
                  <a:gd name="T25" fmla="*/ 1001 h 2532"/>
                  <a:gd name="T26" fmla="*/ 1294 w 3020"/>
                  <a:gd name="T27" fmla="*/ 864 h 2532"/>
                  <a:gd name="T28" fmla="*/ 1197 w 3020"/>
                  <a:gd name="T29" fmla="*/ 660 h 2532"/>
                  <a:gd name="T30" fmla="*/ 1181 w 3020"/>
                  <a:gd name="T31" fmla="*/ 557 h 2532"/>
                  <a:gd name="T32" fmla="*/ 1227 w 3020"/>
                  <a:gd name="T33" fmla="*/ 347 h 2532"/>
                  <a:gd name="T34" fmla="*/ 1294 w 3020"/>
                  <a:gd name="T35" fmla="*/ 226 h 2532"/>
                  <a:gd name="T36" fmla="*/ 1318 w 3020"/>
                  <a:gd name="T37" fmla="*/ 131 h 2532"/>
                  <a:gd name="T38" fmla="*/ 1290 w 3020"/>
                  <a:gd name="T39" fmla="*/ 77 h 2532"/>
                  <a:gd name="T40" fmla="*/ 1257 w 3020"/>
                  <a:gd name="T41" fmla="*/ 62 h 2532"/>
                  <a:gd name="T42" fmla="*/ 532 w 3020"/>
                  <a:gd name="T43" fmla="*/ 92 h 2532"/>
                  <a:gd name="T44" fmla="*/ 635 w 3020"/>
                  <a:gd name="T45" fmla="*/ 810 h 2532"/>
                  <a:gd name="T46" fmla="*/ 632 w 3020"/>
                  <a:gd name="T47" fmla="*/ 941 h 2532"/>
                  <a:gd name="T48" fmla="*/ 611 w 3020"/>
                  <a:gd name="T49" fmla="*/ 1001 h 2532"/>
                  <a:gd name="T50" fmla="*/ 571 w 3020"/>
                  <a:gd name="T51" fmla="*/ 1047 h 2532"/>
                  <a:gd name="T52" fmla="*/ 489 w 3020"/>
                  <a:gd name="T53" fmla="*/ 1090 h 2532"/>
                  <a:gd name="T54" fmla="*/ 354 w 3020"/>
                  <a:gd name="T55" fmla="*/ 1129 h 2532"/>
                  <a:gd name="T56" fmla="*/ 147 w 3020"/>
                  <a:gd name="T57" fmla="*/ 1141 h 2532"/>
                  <a:gd name="T58" fmla="*/ 93 w 3020"/>
                  <a:gd name="T59" fmla="*/ 1163 h 2532"/>
                  <a:gd name="T60" fmla="*/ 43 w 3020"/>
                  <a:gd name="T61" fmla="*/ 1211 h 2532"/>
                  <a:gd name="T62" fmla="*/ 7 w 3020"/>
                  <a:gd name="T63" fmla="*/ 1324 h 2532"/>
                  <a:gd name="T64" fmla="*/ 10 w 3020"/>
                  <a:gd name="T65" fmla="*/ 1531 h 2532"/>
                  <a:gd name="T66" fmla="*/ 43 w 3020"/>
                  <a:gd name="T67" fmla="*/ 1601 h 2532"/>
                  <a:gd name="T68" fmla="*/ 117 w 3020"/>
                  <a:gd name="T69" fmla="*/ 1658 h 2532"/>
                  <a:gd name="T70" fmla="*/ 223 w 3020"/>
                  <a:gd name="T71" fmla="*/ 1676 h 2532"/>
                  <a:gd name="T72" fmla="*/ 620 w 3020"/>
                  <a:gd name="T73" fmla="*/ 1643 h 2532"/>
                  <a:gd name="T74" fmla="*/ 752 w 3020"/>
                  <a:gd name="T75" fmla="*/ 1710 h 2532"/>
                  <a:gd name="T76" fmla="*/ 809 w 3020"/>
                  <a:gd name="T77" fmla="*/ 1783 h 2532"/>
                  <a:gd name="T78" fmla="*/ 837 w 3020"/>
                  <a:gd name="T79" fmla="*/ 1850 h 2532"/>
                  <a:gd name="T80" fmla="*/ 864 w 3020"/>
                  <a:gd name="T81" fmla="*/ 2146 h 2532"/>
                  <a:gd name="T82" fmla="*/ 3014 w 3020"/>
                  <a:gd name="T83" fmla="*/ 2514 h 2532"/>
                  <a:gd name="T84" fmla="*/ 2593 w 3020"/>
                  <a:gd name="T85" fmla="*/ 74 h 2532"/>
                  <a:gd name="T86" fmla="*/ 2163 w 3020"/>
                  <a:gd name="T87" fmla="*/ 0 h 25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020"/>
                  <a:gd name="T133" fmla="*/ 0 h 2532"/>
                  <a:gd name="T134" fmla="*/ 3020 w 3020"/>
                  <a:gd name="T135" fmla="*/ 2532 h 253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020" h="2532">
                    <a:moveTo>
                      <a:pt x="2163" y="0"/>
                    </a:moveTo>
                    <a:lnTo>
                      <a:pt x="2066" y="6"/>
                    </a:lnTo>
                    <a:lnTo>
                      <a:pt x="2040" y="12"/>
                    </a:lnTo>
                    <a:lnTo>
                      <a:pt x="1995" y="32"/>
                    </a:lnTo>
                    <a:lnTo>
                      <a:pt x="1961" y="58"/>
                    </a:lnTo>
                    <a:lnTo>
                      <a:pt x="1941" y="98"/>
                    </a:lnTo>
                    <a:lnTo>
                      <a:pt x="1928" y="141"/>
                    </a:lnTo>
                    <a:lnTo>
                      <a:pt x="1925" y="165"/>
                    </a:lnTo>
                    <a:lnTo>
                      <a:pt x="1928" y="189"/>
                    </a:lnTo>
                    <a:lnTo>
                      <a:pt x="1935" y="216"/>
                    </a:lnTo>
                    <a:lnTo>
                      <a:pt x="1949" y="244"/>
                    </a:lnTo>
                    <a:lnTo>
                      <a:pt x="2028" y="365"/>
                    </a:lnTo>
                    <a:lnTo>
                      <a:pt x="2056" y="432"/>
                    </a:lnTo>
                    <a:lnTo>
                      <a:pt x="2081" y="581"/>
                    </a:lnTo>
                    <a:lnTo>
                      <a:pt x="2081" y="660"/>
                    </a:lnTo>
                    <a:lnTo>
                      <a:pt x="2078" y="697"/>
                    </a:lnTo>
                    <a:lnTo>
                      <a:pt x="2056" y="765"/>
                    </a:lnTo>
                    <a:lnTo>
                      <a:pt x="2022" y="831"/>
                    </a:lnTo>
                    <a:lnTo>
                      <a:pt x="1977" y="895"/>
                    </a:lnTo>
                    <a:lnTo>
                      <a:pt x="1922" y="947"/>
                    </a:lnTo>
                    <a:lnTo>
                      <a:pt x="1858" y="987"/>
                    </a:lnTo>
                    <a:lnTo>
                      <a:pt x="1781" y="1011"/>
                    </a:lnTo>
                    <a:lnTo>
                      <a:pt x="1696" y="1026"/>
                    </a:lnTo>
                    <a:lnTo>
                      <a:pt x="1614" y="1029"/>
                    </a:lnTo>
                    <a:lnTo>
                      <a:pt x="1535" y="1014"/>
                    </a:lnTo>
                    <a:lnTo>
                      <a:pt x="1498" y="1001"/>
                    </a:lnTo>
                    <a:lnTo>
                      <a:pt x="1385" y="941"/>
                    </a:lnTo>
                    <a:lnTo>
                      <a:pt x="1294" y="864"/>
                    </a:lnTo>
                    <a:lnTo>
                      <a:pt x="1251" y="804"/>
                    </a:lnTo>
                    <a:lnTo>
                      <a:pt x="1197" y="660"/>
                    </a:lnTo>
                    <a:lnTo>
                      <a:pt x="1184" y="591"/>
                    </a:lnTo>
                    <a:lnTo>
                      <a:pt x="1181" y="557"/>
                    </a:lnTo>
                    <a:lnTo>
                      <a:pt x="1193" y="464"/>
                    </a:lnTo>
                    <a:lnTo>
                      <a:pt x="1227" y="347"/>
                    </a:lnTo>
                    <a:lnTo>
                      <a:pt x="1248" y="296"/>
                    </a:lnTo>
                    <a:lnTo>
                      <a:pt x="1294" y="226"/>
                    </a:lnTo>
                    <a:lnTo>
                      <a:pt x="1318" y="165"/>
                    </a:lnTo>
                    <a:lnTo>
                      <a:pt x="1318" y="131"/>
                    </a:lnTo>
                    <a:lnTo>
                      <a:pt x="1310" y="101"/>
                    </a:lnTo>
                    <a:lnTo>
                      <a:pt x="1290" y="77"/>
                    </a:lnTo>
                    <a:lnTo>
                      <a:pt x="1276" y="68"/>
                    </a:lnTo>
                    <a:lnTo>
                      <a:pt x="1257" y="62"/>
                    </a:lnTo>
                    <a:lnTo>
                      <a:pt x="1215" y="56"/>
                    </a:lnTo>
                    <a:lnTo>
                      <a:pt x="532" y="92"/>
                    </a:lnTo>
                    <a:lnTo>
                      <a:pt x="586" y="329"/>
                    </a:lnTo>
                    <a:lnTo>
                      <a:pt x="635" y="810"/>
                    </a:lnTo>
                    <a:lnTo>
                      <a:pt x="635" y="901"/>
                    </a:lnTo>
                    <a:lnTo>
                      <a:pt x="632" y="941"/>
                    </a:lnTo>
                    <a:lnTo>
                      <a:pt x="623" y="975"/>
                    </a:lnTo>
                    <a:lnTo>
                      <a:pt x="611" y="1001"/>
                    </a:lnTo>
                    <a:lnTo>
                      <a:pt x="592" y="1026"/>
                    </a:lnTo>
                    <a:lnTo>
                      <a:pt x="571" y="1047"/>
                    </a:lnTo>
                    <a:lnTo>
                      <a:pt x="546" y="1062"/>
                    </a:lnTo>
                    <a:lnTo>
                      <a:pt x="489" y="1090"/>
                    </a:lnTo>
                    <a:lnTo>
                      <a:pt x="394" y="1123"/>
                    </a:lnTo>
                    <a:lnTo>
                      <a:pt x="354" y="1129"/>
                    </a:lnTo>
                    <a:lnTo>
                      <a:pt x="223" y="1132"/>
                    </a:lnTo>
                    <a:lnTo>
                      <a:pt x="147" y="1141"/>
                    </a:lnTo>
                    <a:lnTo>
                      <a:pt x="117" y="1151"/>
                    </a:lnTo>
                    <a:lnTo>
                      <a:pt x="93" y="1163"/>
                    </a:lnTo>
                    <a:lnTo>
                      <a:pt x="55" y="1193"/>
                    </a:lnTo>
                    <a:lnTo>
                      <a:pt x="43" y="1211"/>
                    </a:lnTo>
                    <a:lnTo>
                      <a:pt x="25" y="1251"/>
                    </a:lnTo>
                    <a:lnTo>
                      <a:pt x="7" y="1324"/>
                    </a:lnTo>
                    <a:lnTo>
                      <a:pt x="0" y="1427"/>
                    </a:lnTo>
                    <a:lnTo>
                      <a:pt x="10" y="1531"/>
                    </a:lnTo>
                    <a:lnTo>
                      <a:pt x="19" y="1558"/>
                    </a:lnTo>
                    <a:lnTo>
                      <a:pt x="43" y="1601"/>
                    </a:lnTo>
                    <a:lnTo>
                      <a:pt x="77" y="1634"/>
                    </a:lnTo>
                    <a:lnTo>
                      <a:pt x="117" y="1658"/>
                    </a:lnTo>
                    <a:lnTo>
                      <a:pt x="166" y="1674"/>
                    </a:lnTo>
                    <a:lnTo>
                      <a:pt x="223" y="1676"/>
                    </a:lnTo>
                    <a:lnTo>
                      <a:pt x="421" y="1643"/>
                    </a:lnTo>
                    <a:lnTo>
                      <a:pt x="620" y="1643"/>
                    </a:lnTo>
                    <a:lnTo>
                      <a:pt x="678" y="1662"/>
                    </a:lnTo>
                    <a:lnTo>
                      <a:pt x="752" y="1710"/>
                    </a:lnTo>
                    <a:lnTo>
                      <a:pt x="772" y="1732"/>
                    </a:lnTo>
                    <a:lnTo>
                      <a:pt x="809" y="1783"/>
                    </a:lnTo>
                    <a:lnTo>
                      <a:pt x="825" y="1813"/>
                    </a:lnTo>
                    <a:lnTo>
                      <a:pt x="837" y="1850"/>
                    </a:lnTo>
                    <a:lnTo>
                      <a:pt x="855" y="1936"/>
                    </a:lnTo>
                    <a:lnTo>
                      <a:pt x="864" y="2146"/>
                    </a:lnTo>
                    <a:lnTo>
                      <a:pt x="837" y="2532"/>
                    </a:lnTo>
                    <a:lnTo>
                      <a:pt x="3014" y="2514"/>
                    </a:lnTo>
                    <a:lnTo>
                      <a:pt x="3020" y="177"/>
                    </a:lnTo>
                    <a:lnTo>
                      <a:pt x="2593" y="74"/>
                    </a:lnTo>
                    <a:lnTo>
                      <a:pt x="2294" y="12"/>
                    </a:lnTo>
                    <a:lnTo>
                      <a:pt x="2163" y="0"/>
                    </a:lnTo>
                    <a:close/>
                  </a:path>
                </a:pathLst>
              </a:custGeom>
              <a:solidFill>
                <a:srgbClr val="8DD79D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8DD79D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0254" name="Group 32"/>
            <p:cNvGrpSpPr>
              <a:grpSpLocks noChangeAspect="1"/>
            </p:cNvGrpSpPr>
            <p:nvPr/>
          </p:nvGrpSpPr>
          <p:grpSpPr bwMode="auto">
            <a:xfrm rot="-8707015">
              <a:off x="2064" y="672"/>
              <a:ext cx="565" cy="750"/>
              <a:chOff x="3527" y="1040"/>
              <a:chExt cx="654" cy="868"/>
            </a:xfrm>
          </p:grpSpPr>
          <p:sp>
            <p:nvSpPr>
              <p:cNvPr id="10255" name="Freeform 33"/>
              <p:cNvSpPr>
                <a:spLocks noChangeAspect="1"/>
              </p:cNvSpPr>
              <p:nvPr/>
            </p:nvSpPr>
            <p:spPr bwMode="auto">
              <a:xfrm>
                <a:off x="3527" y="1040"/>
                <a:ext cx="654" cy="868"/>
              </a:xfrm>
              <a:custGeom>
                <a:avLst/>
                <a:gdLst>
                  <a:gd name="T0" fmla="*/ 817 w 2662"/>
                  <a:gd name="T1" fmla="*/ 903 h 3534"/>
                  <a:gd name="T2" fmla="*/ 927 w 2662"/>
                  <a:gd name="T3" fmla="*/ 947 h 3534"/>
                  <a:gd name="T4" fmla="*/ 982 w 2662"/>
                  <a:gd name="T5" fmla="*/ 1007 h 3534"/>
                  <a:gd name="T6" fmla="*/ 1018 w 2662"/>
                  <a:gd name="T7" fmla="*/ 1098 h 3534"/>
                  <a:gd name="T8" fmla="*/ 1033 w 2662"/>
                  <a:gd name="T9" fmla="*/ 1262 h 3534"/>
                  <a:gd name="T10" fmla="*/ 976 w 2662"/>
                  <a:gd name="T11" fmla="*/ 1452 h 3534"/>
                  <a:gd name="T12" fmla="*/ 893 w 2662"/>
                  <a:gd name="T13" fmla="*/ 1551 h 3534"/>
                  <a:gd name="T14" fmla="*/ 802 w 2662"/>
                  <a:gd name="T15" fmla="*/ 1597 h 3534"/>
                  <a:gd name="T16" fmla="*/ 301 w 2662"/>
                  <a:gd name="T17" fmla="*/ 1597 h 3534"/>
                  <a:gd name="T18" fmla="*/ 195 w 2662"/>
                  <a:gd name="T19" fmla="*/ 1630 h 3534"/>
                  <a:gd name="T20" fmla="*/ 103 w 2662"/>
                  <a:gd name="T21" fmla="*/ 1692 h 3534"/>
                  <a:gd name="T22" fmla="*/ 54 w 2662"/>
                  <a:gd name="T23" fmla="*/ 1765 h 3534"/>
                  <a:gd name="T24" fmla="*/ 0 w 2662"/>
                  <a:gd name="T25" fmla="*/ 2080 h 3534"/>
                  <a:gd name="T26" fmla="*/ 40 w 2662"/>
                  <a:gd name="T27" fmla="*/ 2601 h 3534"/>
                  <a:gd name="T28" fmla="*/ 832 w 2662"/>
                  <a:gd name="T29" fmla="*/ 2573 h 3534"/>
                  <a:gd name="T30" fmla="*/ 909 w 2662"/>
                  <a:gd name="T31" fmla="*/ 2589 h 3534"/>
                  <a:gd name="T32" fmla="*/ 942 w 2662"/>
                  <a:gd name="T33" fmla="*/ 2611 h 3534"/>
                  <a:gd name="T34" fmla="*/ 960 w 2662"/>
                  <a:gd name="T35" fmla="*/ 2647 h 3534"/>
                  <a:gd name="T36" fmla="*/ 960 w 2662"/>
                  <a:gd name="T37" fmla="*/ 2704 h 3534"/>
                  <a:gd name="T38" fmla="*/ 958 w 2662"/>
                  <a:gd name="T39" fmla="*/ 2799 h 3534"/>
                  <a:gd name="T40" fmla="*/ 933 w 2662"/>
                  <a:gd name="T41" fmla="*/ 2847 h 3534"/>
                  <a:gd name="T42" fmla="*/ 863 w 2662"/>
                  <a:gd name="T43" fmla="*/ 2926 h 3534"/>
                  <a:gd name="T44" fmla="*/ 835 w 2662"/>
                  <a:gd name="T45" fmla="*/ 2999 h 3534"/>
                  <a:gd name="T46" fmla="*/ 817 w 2662"/>
                  <a:gd name="T47" fmla="*/ 3160 h 3534"/>
                  <a:gd name="T48" fmla="*/ 865 w 2662"/>
                  <a:gd name="T49" fmla="*/ 3322 h 3534"/>
                  <a:gd name="T50" fmla="*/ 978 w 2662"/>
                  <a:gd name="T51" fmla="*/ 3453 h 3534"/>
                  <a:gd name="T52" fmla="*/ 1119 w 2662"/>
                  <a:gd name="T53" fmla="*/ 3526 h 3534"/>
                  <a:gd name="T54" fmla="*/ 1287 w 2662"/>
                  <a:gd name="T55" fmla="*/ 3534 h 3534"/>
                  <a:gd name="T56" fmla="*/ 1415 w 2662"/>
                  <a:gd name="T57" fmla="*/ 3501 h 3534"/>
                  <a:gd name="T58" fmla="*/ 1516 w 2662"/>
                  <a:gd name="T59" fmla="*/ 3431 h 3534"/>
                  <a:gd name="T60" fmla="*/ 1589 w 2662"/>
                  <a:gd name="T61" fmla="*/ 3279 h 3534"/>
                  <a:gd name="T62" fmla="*/ 1601 w 2662"/>
                  <a:gd name="T63" fmla="*/ 3148 h 3534"/>
                  <a:gd name="T64" fmla="*/ 1476 w 2662"/>
                  <a:gd name="T65" fmla="*/ 2872 h 3534"/>
                  <a:gd name="T66" fmla="*/ 1437 w 2662"/>
                  <a:gd name="T67" fmla="*/ 2744 h 3534"/>
                  <a:gd name="T68" fmla="*/ 1449 w 2662"/>
                  <a:gd name="T69" fmla="*/ 2643 h 3534"/>
                  <a:gd name="T70" fmla="*/ 1491 w 2662"/>
                  <a:gd name="T71" fmla="*/ 2565 h 3534"/>
                  <a:gd name="T72" fmla="*/ 1607 w 2662"/>
                  <a:gd name="T73" fmla="*/ 2528 h 3534"/>
                  <a:gd name="T74" fmla="*/ 1936 w 2662"/>
                  <a:gd name="T75" fmla="*/ 2534 h 3534"/>
                  <a:gd name="T76" fmla="*/ 2662 w 2662"/>
                  <a:gd name="T77" fmla="*/ 6 h 3534"/>
                  <a:gd name="T78" fmla="*/ 97 w 2662"/>
                  <a:gd name="T79" fmla="*/ 489 h 3534"/>
                  <a:gd name="T80" fmla="*/ 101 w 2662"/>
                  <a:gd name="T81" fmla="*/ 639 h 3534"/>
                  <a:gd name="T82" fmla="*/ 164 w 2662"/>
                  <a:gd name="T83" fmla="*/ 812 h 3534"/>
                  <a:gd name="T84" fmla="*/ 228 w 2662"/>
                  <a:gd name="T85" fmla="*/ 867 h 3534"/>
                  <a:gd name="T86" fmla="*/ 317 w 2662"/>
                  <a:gd name="T87" fmla="*/ 891 h 3534"/>
                  <a:gd name="T88" fmla="*/ 719 w 2662"/>
                  <a:gd name="T89" fmla="*/ 888 h 353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662"/>
                  <a:gd name="T136" fmla="*/ 0 h 3534"/>
                  <a:gd name="T137" fmla="*/ 2662 w 2662"/>
                  <a:gd name="T138" fmla="*/ 3534 h 353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662" h="3534">
                    <a:moveTo>
                      <a:pt x="719" y="888"/>
                    </a:moveTo>
                    <a:lnTo>
                      <a:pt x="817" y="903"/>
                    </a:lnTo>
                    <a:lnTo>
                      <a:pt x="875" y="919"/>
                    </a:lnTo>
                    <a:lnTo>
                      <a:pt x="927" y="947"/>
                    </a:lnTo>
                    <a:lnTo>
                      <a:pt x="948" y="961"/>
                    </a:lnTo>
                    <a:lnTo>
                      <a:pt x="982" y="1007"/>
                    </a:lnTo>
                    <a:lnTo>
                      <a:pt x="997" y="1034"/>
                    </a:lnTo>
                    <a:lnTo>
                      <a:pt x="1018" y="1098"/>
                    </a:lnTo>
                    <a:lnTo>
                      <a:pt x="1031" y="1169"/>
                    </a:lnTo>
                    <a:lnTo>
                      <a:pt x="1033" y="1262"/>
                    </a:lnTo>
                    <a:lnTo>
                      <a:pt x="1012" y="1363"/>
                    </a:lnTo>
                    <a:lnTo>
                      <a:pt x="976" y="1452"/>
                    </a:lnTo>
                    <a:lnTo>
                      <a:pt x="930" y="1518"/>
                    </a:lnTo>
                    <a:lnTo>
                      <a:pt x="893" y="1551"/>
                    </a:lnTo>
                    <a:lnTo>
                      <a:pt x="851" y="1579"/>
                    </a:lnTo>
                    <a:lnTo>
                      <a:pt x="802" y="1597"/>
                    </a:lnTo>
                    <a:lnTo>
                      <a:pt x="738" y="1606"/>
                    </a:lnTo>
                    <a:lnTo>
                      <a:pt x="301" y="1597"/>
                    </a:lnTo>
                    <a:lnTo>
                      <a:pt x="247" y="1609"/>
                    </a:lnTo>
                    <a:lnTo>
                      <a:pt x="195" y="1630"/>
                    </a:lnTo>
                    <a:lnTo>
                      <a:pt x="146" y="1658"/>
                    </a:lnTo>
                    <a:lnTo>
                      <a:pt x="103" y="1692"/>
                    </a:lnTo>
                    <a:lnTo>
                      <a:pt x="70" y="1737"/>
                    </a:lnTo>
                    <a:lnTo>
                      <a:pt x="54" y="1765"/>
                    </a:lnTo>
                    <a:lnTo>
                      <a:pt x="24" y="1864"/>
                    </a:lnTo>
                    <a:lnTo>
                      <a:pt x="0" y="2080"/>
                    </a:lnTo>
                    <a:lnTo>
                      <a:pt x="0" y="2154"/>
                    </a:lnTo>
                    <a:lnTo>
                      <a:pt x="40" y="2601"/>
                    </a:lnTo>
                    <a:lnTo>
                      <a:pt x="817" y="2571"/>
                    </a:lnTo>
                    <a:lnTo>
                      <a:pt x="832" y="2573"/>
                    </a:lnTo>
                    <a:lnTo>
                      <a:pt x="847" y="2573"/>
                    </a:lnTo>
                    <a:lnTo>
                      <a:pt x="909" y="2589"/>
                    </a:lnTo>
                    <a:lnTo>
                      <a:pt x="927" y="2597"/>
                    </a:lnTo>
                    <a:lnTo>
                      <a:pt x="942" y="2611"/>
                    </a:lnTo>
                    <a:lnTo>
                      <a:pt x="954" y="2625"/>
                    </a:lnTo>
                    <a:lnTo>
                      <a:pt x="960" y="2647"/>
                    </a:lnTo>
                    <a:lnTo>
                      <a:pt x="964" y="2674"/>
                    </a:lnTo>
                    <a:lnTo>
                      <a:pt x="960" y="2704"/>
                    </a:lnTo>
                    <a:lnTo>
                      <a:pt x="960" y="2777"/>
                    </a:lnTo>
                    <a:lnTo>
                      <a:pt x="958" y="2799"/>
                    </a:lnTo>
                    <a:lnTo>
                      <a:pt x="942" y="2835"/>
                    </a:lnTo>
                    <a:lnTo>
                      <a:pt x="933" y="2847"/>
                    </a:lnTo>
                    <a:lnTo>
                      <a:pt x="885" y="2896"/>
                    </a:lnTo>
                    <a:lnTo>
                      <a:pt x="863" y="2926"/>
                    </a:lnTo>
                    <a:lnTo>
                      <a:pt x="847" y="2960"/>
                    </a:lnTo>
                    <a:lnTo>
                      <a:pt x="835" y="2999"/>
                    </a:lnTo>
                    <a:lnTo>
                      <a:pt x="820" y="3078"/>
                    </a:lnTo>
                    <a:lnTo>
                      <a:pt x="817" y="3160"/>
                    </a:lnTo>
                    <a:lnTo>
                      <a:pt x="832" y="3243"/>
                    </a:lnTo>
                    <a:lnTo>
                      <a:pt x="865" y="3322"/>
                    </a:lnTo>
                    <a:lnTo>
                      <a:pt x="891" y="3362"/>
                    </a:lnTo>
                    <a:lnTo>
                      <a:pt x="978" y="3453"/>
                    </a:lnTo>
                    <a:lnTo>
                      <a:pt x="1045" y="3498"/>
                    </a:lnTo>
                    <a:lnTo>
                      <a:pt x="1119" y="3526"/>
                    </a:lnTo>
                    <a:lnTo>
                      <a:pt x="1158" y="3532"/>
                    </a:lnTo>
                    <a:lnTo>
                      <a:pt x="1287" y="3534"/>
                    </a:lnTo>
                    <a:lnTo>
                      <a:pt x="1332" y="3528"/>
                    </a:lnTo>
                    <a:lnTo>
                      <a:pt x="1415" y="3501"/>
                    </a:lnTo>
                    <a:lnTo>
                      <a:pt x="1451" y="3483"/>
                    </a:lnTo>
                    <a:lnTo>
                      <a:pt x="1516" y="3431"/>
                    </a:lnTo>
                    <a:lnTo>
                      <a:pt x="1561" y="3362"/>
                    </a:lnTo>
                    <a:lnTo>
                      <a:pt x="1589" y="3279"/>
                    </a:lnTo>
                    <a:lnTo>
                      <a:pt x="1601" y="3194"/>
                    </a:lnTo>
                    <a:lnTo>
                      <a:pt x="1601" y="3148"/>
                    </a:lnTo>
                    <a:lnTo>
                      <a:pt x="1585" y="3072"/>
                    </a:lnTo>
                    <a:lnTo>
                      <a:pt x="1476" y="2872"/>
                    </a:lnTo>
                    <a:lnTo>
                      <a:pt x="1451" y="2817"/>
                    </a:lnTo>
                    <a:lnTo>
                      <a:pt x="1437" y="2744"/>
                    </a:lnTo>
                    <a:lnTo>
                      <a:pt x="1437" y="2720"/>
                    </a:lnTo>
                    <a:lnTo>
                      <a:pt x="1449" y="2643"/>
                    </a:lnTo>
                    <a:lnTo>
                      <a:pt x="1473" y="2579"/>
                    </a:lnTo>
                    <a:lnTo>
                      <a:pt x="1491" y="2565"/>
                    </a:lnTo>
                    <a:lnTo>
                      <a:pt x="1516" y="2552"/>
                    </a:lnTo>
                    <a:lnTo>
                      <a:pt x="1607" y="2528"/>
                    </a:lnTo>
                    <a:lnTo>
                      <a:pt x="1674" y="2522"/>
                    </a:lnTo>
                    <a:lnTo>
                      <a:pt x="1936" y="2534"/>
                    </a:lnTo>
                    <a:lnTo>
                      <a:pt x="2662" y="2702"/>
                    </a:lnTo>
                    <a:lnTo>
                      <a:pt x="2662" y="6"/>
                    </a:lnTo>
                    <a:lnTo>
                      <a:pt x="186" y="0"/>
                    </a:lnTo>
                    <a:lnTo>
                      <a:pt x="97" y="489"/>
                    </a:lnTo>
                    <a:lnTo>
                      <a:pt x="94" y="569"/>
                    </a:lnTo>
                    <a:lnTo>
                      <a:pt x="101" y="639"/>
                    </a:lnTo>
                    <a:lnTo>
                      <a:pt x="137" y="763"/>
                    </a:lnTo>
                    <a:lnTo>
                      <a:pt x="164" y="812"/>
                    </a:lnTo>
                    <a:lnTo>
                      <a:pt x="183" y="834"/>
                    </a:lnTo>
                    <a:lnTo>
                      <a:pt x="228" y="867"/>
                    </a:lnTo>
                    <a:lnTo>
                      <a:pt x="256" y="879"/>
                    </a:lnTo>
                    <a:lnTo>
                      <a:pt x="317" y="891"/>
                    </a:lnTo>
                    <a:lnTo>
                      <a:pt x="454" y="903"/>
                    </a:lnTo>
                    <a:lnTo>
                      <a:pt x="719" y="888"/>
                    </a:lnTo>
                    <a:close/>
                  </a:path>
                </a:pathLst>
              </a:custGeom>
              <a:solidFill>
                <a:srgbClr val="B686D4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B686D4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56" name="Freeform 34"/>
              <p:cNvSpPr>
                <a:spLocks noChangeAspect="1"/>
              </p:cNvSpPr>
              <p:nvPr/>
            </p:nvSpPr>
            <p:spPr bwMode="auto">
              <a:xfrm>
                <a:off x="3547" y="1059"/>
                <a:ext cx="617" cy="834"/>
              </a:xfrm>
              <a:custGeom>
                <a:avLst/>
                <a:gdLst>
                  <a:gd name="T0" fmla="*/ 698 w 2513"/>
                  <a:gd name="T1" fmla="*/ 724 h 3395"/>
                  <a:gd name="T2" fmla="*/ 912 w 2513"/>
                  <a:gd name="T3" fmla="*/ 794 h 3395"/>
                  <a:gd name="T4" fmla="*/ 957 w 2513"/>
                  <a:gd name="T5" fmla="*/ 834 h 3395"/>
                  <a:gd name="T6" fmla="*/ 1031 w 2513"/>
                  <a:gd name="T7" fmla="*/ 1032 h 3395"/>
                  <a:gd name="T8" fmla="*/ 1031 w 2513"/>
                  <a:gd name="T9" fmla="*/ 1274 h 3395"/>
                  <a:gd name="T10" fmla="*/ 989 w 2513"/>
                  <a:gd name="T11" fmla="*/ 1430 h 3395"/>
                  <a:gd name="T12" fmla="*/ 909 w 2513"/>
                  <a:gd name="T13" fmla="*/ 1543 h 3395"/>
                  <a:gd name="T14" fmla="*/ 769 w 2513"/>
                  <a:gd name="T15" fmla="*/ 1621 h 3395"/>
                  <a:gd name="T16" fmla="*/ 284 w 2513"/>
                  <a:gd name="T17" fmla="*/ 1597 h 3395"/>
                  <a:gd name="T18" fmla="*/ 211 w 2513"/>
                  <a:gd name="T19" fmla="*/ 1613 h 3395"/>
                  <a:gd name="T20" fmla="*/ 82 w 2513"/>
                  <a:gd name="T21" fmla="*/ 1710 h 3395"/>
                  <a:gd name="T22" fmla="*/ 39 w 2513"/>
                  <a:gd name="T23" fmla="*/ 1785 h 3395"/>
                  <a:gd name="T24" fmla="*/ 0 w 2513"/>
                  <a:gd name="T25" fmla="*/ 2081 h 3395"/>
                  <a:gd name="T26" fmla="*/ 225 w 2513"/>
                  <a:gd name="T27" fmla="*/ 2427 h 3395"/>
                  <a:gd name="T28" fmla="*/ 821 w 2513"/>
                  <a:gd name="T29" fmla="*/ 2415 h 3395"/>
                  <a:gd name="T30" fmla="*/ 878 w 2513"/>
                  <a:gd name="T31" fmla="*/ 2439 h 3395"/>
                  <a:gd name="T32" fmla="*/ 930 w 2513"/>
                  <a:gd name="T33" fmla="*/ 2498 h 3395"/>
                  <a:gd name="T34" fmla="*/ 957 w 2513"/>
                  <a:gd name="T35" fmla="*/ 2698 h 3395"/>
                  <a:gd name="T36" fmla="*/ 939 w 2513"/>
                  <a:gd name="T37" fmla="*/ 2774 h 3395"/>
                  <a:gd name="T38" fmla="*/ 902 w 2513"/>
                  <a:gd name="T39" fmla="*/ 2823 h 3395"/>
                  <a:gd name="T40" fmla="*/ 839 w 2513"/>
                  <a:gd name="T41" fmla="*/ 2944 h 3395"/>
                  <a:gd name="T42" fmla="*/ 811 w 2513"/>
                  <a:gd name="T43" fmla="*/ 3049 h 3395"/>
                  <a:gd name="T44" fmla="*/ 833 w 2513"/>
                  <a:gd name="T45" fmla="*/ 3206 h 3395"/>
                  <a:gd name="T46" fmla="*/ 878 w 2513"/>
                  <a:gd name="T47" fmla="*/ 3277 h 3395"/>
                  <a:gd name="T48" fmla="*/ 991 w 2513"/>
                  <a:gd name="T49" fmla="*/ 3356 h 3395"/>
                  <a:gd name="T50" fmla="*/ 1086 w 2513"/>
                  <a:gd name="T51" fmla="*/ 3389 h 3395"/>
                  <a:gd name="T52" fmla="*/ 1226 w 2513"/>
                  <a:gd name="T53" fmla="*/ 3389 h 3395"/>
                  <a:gd name="T54" fmla="*/ 1369 w 2513"/>
                  <a:gd name="T55" fmla="*/ 3328 h 3395"/>
                  <a:gd name="T56" fmla="*/ 1418 w 2513"/>
                  <a:gd name="T57" fmla="*/ 3259 h 3395"/>
                  <a:gd name="T58" fmla="*/ 1452 w 2513"/>
                  <a:gd name="T59" fmla="*/ 3152 h 3395"/>
                  <a:gd name="T60" fmla="*/ 1440 w 2513"/>
                  <a:gd name="T61" fmla="*/ 3063 h 3395"/>
                  <a:gd name="T62" fmla="*/ 1315 w 2513"/>
                  <a:gd name="T63" fmla="*/ 2802 h 3395"/>
                  <a:gd name="T64" fmla="*/ 1278 w 2513"/>
                  <a:gd name="T65" fmla="*/ 2671 h 3395"/>
                  <a:gd name="T66" fmla="*/ 1308 w 2513"/>
                  <a:gd name="T67" fmla="*/ 2492 h 3395"/>
                  <a:gd name="T68" fmla="*/ 1339 w 2513"/>
                  <a:gd name="T69" fmla="*/ 2439 h 3395"/>
                  <a:gd name="T70" fmla="*/ 1400 w 2513"/>
                  <a:gd name="T71" fmla="*/ 2403 h 3395"/>
                  <a:gd name="T72" fmla="*/ 1656 w 2513"/>
                  <a:gd name="T73" fmla="*/ 2370 h 3395"/>
                  <a:gd name="T74" fmla="*/ 2026 w 2513"/>
                  <a:gd name="T75" fmla="*/ 2409 h 3395"/>
                  <a:gd name="T76" fmla="*/ 2513 w 2513"/>
                  <a:gd name="T77" fmla="*/ 0 h 3395"/>
                  <a:gd name="T78" fmla="*/ 128 w 2513"/>
                  <a:gd name="T79" fmla="*/ 220 h 3395"/>
                  <a:gd name="T80" fmla="*/ 107 w 2513"/>
                  <a:gd name="T81" fmla="*/ 499 h 3395"/>
                  <a:gd name="T82" fmla="*/ 140 w 2513"/>
                  <a:gd name="T83" fmla="*/ 626 h 3395"/>
                  <a:gd name="T84" fmla="*/ 198 w 2513"/>
                  <a:gd name="T85" fmla="*/ 688 h 3395"/>
                  <a:gd name="T86" fmla="*/ 281 w 2513"/>
                  <a:gd name="T87" fmla="*/ 724 h 339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513"/>
                  <a:gd name="T133" fmla="*/ 0 h 3395"/>
                  <a:gd name="T134" fmla="*/ 2513 w 2513"/>
                  <a:gd name="T135" fmla="*/ 3395 h 339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513" h="3395">
                    <a:moveTo>
                      <a:pt x="391" y="733"/>
                    </a:moveTo>
                    <a:lnTo>
                      <a:pt x="698" y="724"/>
                    </a:lnTo>
                    <a:lnTo>
                      <a:pt x="851" y="763"/>
                    </a:lnTo>
                    <a:lnTo>
                      <a:pt x="912" y="794"/>
                    </a:lnTo>
                    <a:lnTo>
                      <a:pt x="936" y="812"/>
                    </a:lnTo>
                    <a:lnTo>
                      <a:pt x="957" y="834"/>
                    </a:lnTo>
                    <a:lnTo>
                      <a:pt x="991" y="888"/>
                    </a:lnTo>
                    <a:lnTo>
                      <a:pt x="1031" y="1032"/>
                    </a:lnTo>
                    <a:lnTo>
                      <a:pt x="1037" y="1108"/>
                    </a:lnTo>
                    <a:lnTo>
                      <a:pt x="1031" y="1274"/>
                    </a:lnTo>
                    <a:lnTo>
                      <a:pt x="1003" y="1397"/>
                    </a:lnTo>
                    <a:lnTo>
                      <a:pt x="989" y="1430"/>
                    </a:lnTo>
                    <a:lnTo>
                      <a:pt x="955" y="1490"/>
                    </a:lnTo>
                    <a:lnTo>
                      <a:pt x="909" y="1543"/>
                    </a:lnTo>
                    <a:lnTo>
                      <a:pt x="829" y="1601"/>
                    </a:lnTo>
                    <a:lnTo>
                      <a:pt x="769" y="1621"/>
                    </a:lnTo>
                    <a:lnTo>
                      <a:pt x="698" y="1625"/>
                    </a:lnTo>
                    <a:lnTo>
                      <a:pt x="284" y="1597"/>
                    </a:lnTo>
                    <a:lnTo>
                      <a:pt x="257" y="1601"/>
                    </a:lnTo>
                    <a:lnTo>
                      <a:pt x="211" y="1613"/>
                    </a:lnTo>
                    <a:lnTo>
                      <a:pt x="140" y="1652"/>
                    </a:lnTo>
                    <a:lnTo>
                      <a:pt x="82" y="1710"/>
                    </a:lnTo>
                    <a:lnTo>
                      <a:pt x="58" y="1746"/>
                    </a:lnTo>
                    <a:lnTo>
                      <a:pt x="39" y="1785"/>
                    </a:lnTo>
                    <a:lnTo>
                      <a:pt x="12" y="1883"/>
                    </a:lnTo>
                    <a:lnTo>
                      <a:pt x="0" y="2081"/>
                    </a:lnTo>
                    <a:lnTo>
                      <a:pt x="43" y="2446"/>
                    </a:lnTo>
                    <a:lnTo>
                      <a:pt x="225" y="2427"/>
                    </a:lnTo>
                    <a:lnTo>
                      <a:pt x="741" y="2409"/>
                    </a:lnTo>
                    <a:lnTo>
                      <a:pt x="821" y="2415"/>
                    </a:lnTo>
                    <a:lnTo>
                      <a:pt x="842" y="2421"/>
                    </a:lnTo>
                    <a:lnTo>
                      <a:pt x="878" y="2439"/>
                    </a:lnTo>
                    <a:lnTo>
                      <a:pt x="909" y="2467"/>
                    </a:lnTo>
                    <a:lnTo>
                      <a:pt x="930" y="2498"/>
                    </a:lnTo>
                    <a:lnTo>
                      <a:pt x="951" y="2558"/>
                    </a:lnTo>
                    <a:lnTo>
                      <a:pt x="957" y="2698"/>
                    </a:lnTo>
                    <a:lnTo>
                      <a:pt x="949" y="2762"/>
                    </a:lnTo>
                    <a:lnTo>
                      <a:pt x="939" y="2774"/>
                    </a:lnTo>
                    <a:lnTo>
                      <a:pt x="924" y="2799"/>
                    </a:lnTo>
                    <a:lnTo>
                      <a:pt x="902" y="2823"/>
                    </a:lnTo>
                    <a:lnTo>
                      <a:pt x="894" y="2835"/>
                    </a:lnTo>
                    <a:lnTo>
                      <a:pt x="839" y="2944"/>
                    </a:lnTo>
                    <a:lnTo>
                      <a:pt x="821" y="2996"/>
                    </a:lnTo>
                    <a:lnTo>
                      <a:pt x="811" y="3049"/>
                    </a:lnTo>
                    <a:lnTo>
                      <a:pt x="817" y="3154"/>
                    </a:lnTo>
                    <a:lnTo>
                      <a:pt x="833" y="3206"/>
                    </a:lnTo>
                    <a:lnTo>
                      <a:pt x="845" y="3233"/>
                    </a:lnTo>
                    <a:lnTo>
                      <a:pt x="878" y="3277"/>
                    </a:lnTo>
                    <a:lnTo>
                      <a:pt x="930" y="3319"/>
                    </a:lnTo>
                    <a:lnTo>
                      <a:pt x="991" y="3356"/>
                    </a:lnTo>
                    <a:lnTo>
                      <a:pt x="1022" y="3370"/>
                    </a:lnTo>
                    <a:lnTo>
                      <a:pt x="1086" y="3389"/>
                    </a:lnTo>
                    <a:lnTo>
                      <a:pt x="1153" y="3395"/>
                    </a:lnTo>
                    <a:lnTo>
                      <a:pt x="1226" y="3389"/>
                    </a:lnTo>
                    <a:lnTo>
                      <a:pt x="1323" y="3362"/>
                    </a:lnTo>
                    <a:lnTo>
                      <a:pt x="1369" y="3328"/>
                    </a:lnTo>
                    <a:lnTo>
                      <a:pt x="1388" y="3310"/>
                    </a:lnTo>
                    <a:lnTo>
                      <a:pt x="1418" y="3259"/>
                    </a:lnTo>
                    <a:lnTo>
                      <a:pt x="1440" y="3203"/>
                    </a:lnTo>
                    <a:lnTo>
                      <a:pt x="1452" y="3152"/>
                    </a:lnTo>
                    <a:lnTo>
                      <a:pt x="1452" y="3106"/>
                    </a:lnTo>
                    <a:lnTo>
                      <a:pt x="1440" y="3063"/>
                    </a:lnTo>
                    <a:lnTo>
                      <a:pt x="1385" y="2932"/>
                    </a:lnTo>
                    <a:lnTo>
                      <a:pt x="1315" y="2802"/>
                    </a:lnTo>
                    <a:lnTo>
                      <a:pt x="1287" y="2732"/>
                    </a:lnTo>
                    <a:lnTo>
                      <a:pt x="1278" y="2671"/>
                    </a:lnTo>
                    <a:lnTo>
                      <a:pt x="1284" y="2574"/>
                    </a:lnTo>
                    <a:lnTo>
                      <a:pt x="1308" y="2492"/>
                    </a:lnTo>
                    <a:lnTo>
                      <a:pt x="1327" y="2452"/>
                    </a:lnTo>
                    <a:lnTo>
                      <a:pt x="1339" y="2439"/>
                    </a:lnTo>
                    <a:lnTo>
                      <a:pt x="1367" y="2419"/>
                    </a:lnTo>
                    <a:lnTo>
                      <a:pt x="1400" y="2403"/>
                    </a:lnTo>
                    <a:lnTo>
                      <a:pt x="1473" y="2385"/>
                    </a:lnTo>
                    <a:lnTo>
                      <a:pt x="1656" y="2370"/>
                    </a:lnTo>
                    <a:lnTo>
                      <a:pt x="1826" y="2382"/>
                    </a:lnTo>
                    <a:lnTo>
                      <a:pt x="2026" y="2409"/>
                    </a:lnTo>
                    <a:lnTo>
                      <a:pt x="2507" y="2524"/>
                    </a:lnTo>
                    <a:lnTo>
                      <a:pt x="2513" y="0"/>
                    </a:lnTo>
                    <a:lnTo>
                      <a:pt x="183" y="6"/>
                    </a:lnTo>
                    <a:lnTo>
                      <a:pt x="128" y="220"/>
                    </a:lnTo>
                    <a:lnTo>
                      <a:pt x="104" y="396"/>
                    </a:lnTo>
                    <a:lnTo>
                      <a:pt x="107" y="499"/>
                    </a:lnTo>
                    <a:lnTo>
                      <a:pt x="122" y="590"/>
                    </a:lnTo>
                    <a:lnTo>
                      <a:pt x="140" y="626"/>
                    </a:lnTo>
                    <a:lnTo>
                      <a:pt x="168" y="660"/>
                    </a:lnTo>
                    <a:lnTo>
                      <a:pt x="198" y="688"/>
                    </a:lnTo>
                    <a:lnTo>
                      <a:pt x="239" y="709"/>
                    </a:lnTo>
                    <a:lnTo>
                      <a:pt x="281" y="724"/>
                    </a:lnTo>
                    <a:lnTo>
                      <a:pt x="391" y="733"/>
                    </a:lnTo>
                    <a:close/>
                  </a:path>
                </a:pathLst>
              </a:custGeom>
              <a:solidFill>
                <a:srgbClr val="D0B1E3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D0B1E3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</p:grp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5337175" y="1720850"/>
            <a:ext cx="23463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de-DE" sz="2200"/>
              <a:t>Teilaufgaben und</a:t>
            </a:r>
          </a:p>
          <a:p>
            <a:pPr algn="r">
              <a:lnSpc>
                <a:spcPct val="130000"/>
              </a:lnSpc>
            </a:pPr>
            <a:r>
              <a:rPr lang="de-DE" sz="2200"/>
              <a:t>Arbeitspakete</a:t>
            </a:r>
          </a:p>
          <a:p>
            <a:pPr algn="r">
              <a:lnSpc>
                <a:spcPct val="130000"/>
              </a:lnSpc>
            </a:pPr>
            <a:r>
              <a:rPr lang="de-DE" sz="2200"/>
              <a:t>ungeordnet</a:t>
            </a: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5337175" y="4851400"/>
            <a:ext cx="23463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de-DE" sz="2200"/>
              <a:t>Teilaufgaben und</a:t>
            </a:r>
          </a:p>
          <a:p>
            <a:pPr algn="r">
              <a:lnSpc>
                <a:spcPct val="130000"/>
              </a:lnSpc>
            </a:pPr>
            <a:r>
              <a:rPr lang="de-DE" sz="2200"/>
              <a:t>Arbeitspakete</a:t>
            </a:r>
          </a:p>
          <a:p>
            <a:pPr algn="r">
              <a:lnSpc>
                <a:spcPct val="130000"/>
              </a:lnSpc>
            </a:pPr>
            <a:r>
              <a:rPr lang="de-DE" sz="2200"/>
              <a:t>strukturiert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4465638" y="3714750"/>
            <a:ext cx="32178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de-DE" sz="2200" b="1">
                <a:solidFill>
                  <a:schemeClr val="hlink"/>
                </a:solidFill>
              </a:rPr>
              <a:t>P l a n u n g s a r b e i t</a:t>
            </a:r>
          </a:p>
        </p:txBody>
      </p:sp>
      <p:sp>
        <p:nvSpPr>
          <p:cNvPr id="19494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Planen und Strukturieren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  <p:bldP spid="19491" grpId="0" autoUpdateAnimBg="0"/>
      <p:bldP spid="19492" grpId="0" autoUpdateAnimBg="0"/>
      <p:bldP spid="19493" grpId="0" autoUpdateAnimBg="0"/>
      <p:bldP spid="19494" grpId="0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Bildschirmpräsentation (4:3)</PresentationFormat>
  <Paragraphs>185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Arial</vt:lpstr>
      <vt:lpstr>Standarddesign</vt:lpstr>
      <vt:lpstr>Clip</vt:lpstr>
      <vt:lpstr>Nebenziele mit Konfliktpotential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Leistungssteuerung und das magische  PM Dreieck</vt:lpstr>
      <vt:lpstr>Vier Phasen in Projekten</vt:lpstr>
      <vt:lpstr>Planen und Strukturieren</vt:lpstr>
      <vt:lpstr>Beispiele für Projektstrukturpläne</vt:lpstr>
      <vt:lpstr>Projekte strukturieren</vt:lpstr>
      <vt:lpstr>Erweitertes Phasenmodell</vt:lpstr>
      <vt:lpstr>PowerPoint-Präsentation</vt:lpstr>
      <vt:lpstr>Revolvierender Ablauf</vt:lpstr>
      <vt:lpstr>Prozessgruppen des Projektmanagements nach PMI</vt:lpstr>
      <vt:lpstr>Iteration der PMI Prozessgruppen</vt:lpstr>
    </vt:vector>
  </TitlesOfParts>
  <Company>GoetzeNet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rgnb</dc:creator>
  <cp:lastModifiedBy>Steffen Reister</cp:lastModifiedBy>
  <cp:revision>17</cp:revision>
  <dcterms:created xsi:type="dcterms:W3CDTF">2003-12-07T12:33:21Z</dcterms:created>
  <dcterms:modified xsi:type="dcterms:W3CDTF">2013-04-14T18:42:12Z</dcterms:modified>
</cp:coreProperties>
</file>