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63" autoAdjust="0"/>
    <p:restoredTop sz="94660"/>
  </p:normalViewPr>
  <p:slideViewPr>
    <p:cSldViewPr snapToGrid="0">
      <p:cViewPr>
        <p:scale>
          <a:sx n="75" d="100"/>
          <a:sy n="75" d="100"/>
        </p:scale>
        <p:origin x="5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D9193-1CB1-400E-8F4B-437AFF4DFEA1}" type="datetimeFigureOut">
              <a:rPr lang="de-DE" smtClean="0"/>
              <a:t>01.10.2013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D5D22-7005-4060-9163-2D161F7CC36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67341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D9193-1CB1-400E-8F4B-437AFF4DFEA1}" type="datetimeFigureOut">
              <a:rPr lang="de-DE" smtClean="0"/>
              <a:t>01.10.2013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D5D22-7005-4060-9163-2D161F7CC36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568817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D9193-1CB1-400E-8F4B-437AFF4DFEA1}" type="datetimeFigureOut">
              <a:rPr lang="de-DE" smtClean="0"/>
              <a:t>01.10.2013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D5D22-7005-4060-9163-2D161F7CC36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428308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D9193-1CB1-400E-8F4B-437AFF4DFEA1}" type="datetimeFigureOut">
              <a:rPr lang="de-DE" smtClean="0"/>
              <a:t>01.10.2013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D5D22-7005-4060-9163-2D161F7CC36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215407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D9193-1CB1-400E-8F4B-437AFF4DFEA1}" type="datetimeFigureOut">
              <a:rPr lang="de-DE" smtClean="0"/>
              <a:t>01.10.2013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D5D22-7005-4060-9163-2D161F7CC36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71960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D9193-1CB1-400E-8F4B-437AFF4DFEA1}" type="datetimeFigureOut">
              <a:rPr lang="de-DE" smtClean="0"/>
              <a:t>01.10.2013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D5D22-7005-4060-9163-2D161F7CC36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620036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D9193-1CB1-400E-8F4B-437AFF4DFEA1}" type="datetimeFigureOut">
              <a:rPr lang="de-DE" smtClean="0"/>
              <a:t>01.10.2013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D5D22-7005-4060-9163-2D161F7CC36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42752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D9193-1CB1-400E-8F4B-437AFF4DFEA1}" type="datetimeFigureOut">
              <a:rPr lang="de-DE" smtClean="0"/>
              <a:t>01.10.2013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D5D22-7005-4060-9163-2D161F7CC36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2077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D9193-1CB1-400E-8F4B-437AFF4DFEA1}" type="datetimeFigureOut">
              <a:rPr lang="de-DE" smtClean="0"/>
              <a:t>01.10.2013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D5D22-7005-4060-9163-2D161F7CC36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658083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D9193-1CB1-400E-8F4B-437AFF4DFEA1}" type="datetimeFigureOut">
              <a:rPr lang="de-DE" smtClean="0"/>
              <a:t>01.10.2013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D5D22-7005-4060-9163-2D161F7CC36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47523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D9193-1CB1-400E-8F4B-437AFF4DFEA1}" type="datetimeFigureOut">
              <a:rPr lang="de-DE" smtClean="0"/>
              <a:t>01.10.2013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D5D22-7005-4060-9163-2D161F7CC36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913940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BD9193-1CB1-400E-8F4B-437AFF4DFEA1}" type="datetimeFigureOut">
              <a:rPr lang="de-DE" smtClean="0"/>
              <a:t>01.10.2013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1D5D22-7005-4060-9163-2D161F7CC36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1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00" y="12700"/>
            <a:ext cx="2056388" cy="307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0702326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Lariss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Breitbild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Larissa</vt:lpstr>
      <vt:lpstr>PowerPoint-Präsentation</vt:lpstr>
    </vt:vector>
  </TitlesOfParts>
  <Company>Held Office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Microsoft-Konto</dc:creator>
  <cp:lastModifiedBy>Microsoft-Konto</cp:lastModifiedBy>
  <cp:revision>3</cp:revision>
  <dcterms:created xsi:type="dcterms:W3CDTF">2013-09-30T22:01:42Z</dcterms:created>
  <dcterms:modified xsi:type="dcterms:W3CDTF">2013-10-01T05:40:53Z</dcterms:modified>
</cp:coreProperties>
</file>